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0" r:id="rId5"/>
    <p:sldId id="289" r:id="rId6"/>
    <p:sldId id="256" r:id="rId7"/>
    <p:sldId id="281" r:id="rId8"/>
    <p:sldId id="291" r:id="rId9"/>
    <p:sldId id="270" r:id="rId10"/>
    <p:sldId id="292" r:id="rId11"/>
    <p:sldId id="293" r:id="rId12"/>
    <p:sldId id="295" r:id="rId13"/>
    <p:sldId id="269" r:id="rId14"/>
    <p:sldId id="294" r:id="rId15"/>
    <p:sldId id="257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DB476-5081-4595-B618-B8856707020B}" v="297" dt="2023-05-25T12:30:02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4910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085BE-4963-471A-88CE-89CD1423A764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DD4F2-1D05-4A78-A1EC-198B564D5E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30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160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363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645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4879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921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06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787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802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769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833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566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14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6154-4523-4632-B397-76FC20B125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044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FA54-6468-4607-A798-A765F9D77ACA}" type="datetimeFigureOut">
              <a:rPr lang="nl-BE" smtClean="0"/>
              <a:t>26/05/2023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B6154-4523-4632-B397-76FC20B12565}" type="slidenum">
              <a:rPr lang="nl-BE" smtClean="0"/>
              <a:t>‹nr.›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4" y="6229399"/>
            <a:ext cx="1198245" cy="6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EDA314-5F9E-6A17-CA9C-9FAECAA4C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9" b="175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7979" y="3628724"/>
            <a:ext cx="6298205" cy="2452339"/>
          </a:xfrm>
        </p:spPr>
        <p:txBody>
          <a:bodyPr>
            <a:normAutofit/>
          </a:bodyPr>
          <a:lstStyle/>
          <a:p>
            <a:pPr algn="l"/>
            <a:r>
              <a:rPr lang="nl-NL" sz="2500" b="1" dirty="0">
                <a:latin typeface="+mn-lt"/>
              </a:rPr>
              <a:t>Buurtlabo Machelen – </a:t>
            </a:r>
            <a:r>
              <a:rPr lang="nl-NL" sz="2500" b="1" dirty="0" err="1">
                <a:latin typeface="+mn-lt"/>
              </a:rPr>
              <a:t>Diegem</a:t>
            </a:r>
            <a:endParaRPr lang="nl-NL" sz="2500" b="1" dirty="0">
              <a:latin typeface="+mn-lt"/>
            </a:endParaRPr>
          </a:p>
          <a:p>
            <a:pPr algn="l"/>
            <a:r>
              <a:rPr lang="nl-NL" sz="2500" b="1" dirty="0">
                <a:latin typeface="+mn-lt"/>
              </a:rPr>
              <a:t>				&amp; </a:t>
            </a:r>
            <a:r>
              <a:rPr lang="nl-NL" sz="2500" b="1" dirty="0" err="1">
                <a:latin typeface="+mn-lt"/>
              </a:rPr>
              <a:t>Naai-atelier</a:t>
            </a:r>
            <a:endParaRPr lang="nl-NL" sz="2500" b="1" dirty="0">
              <a:latin typeface="+mn-lt"/>
            </a:endParaRPr>
          </a:p>
          <a:p>
            <a:pPr algn="r"/>
            <a:endParaRPr lang="nl-NL" sz="2500" dirty="0">
              <a:latin typeface="+mn-lt"/>
            </a:endParaRPr>
          </a:p>
          <a:p>
            <a:pPr algn="r"/>
            <a:endParaRPr lang="nl-NL" sz="2500" dirty="0">
              <a:latin typeface="+mn-lt"/>
            </a:endParaRPr>
          </a:p>
          <a:p>
            <a:pPr algn="r"/>
            <a:r>
              <a:rPr lang="nl-NL" sz="2500" dirty="0">
                <a:latin typeface="+mn-lt"/>
              </a:rPr>
              <a:t>Tips uit de praktijk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C4B76FD-F156-5CC7-161F-D4685035D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83" y="784166"/>
            <a:ext cx="1659397" cy="7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A500B-DBF3-F175-04A3-15BA0BDF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latin typeface="+mn-lt"/>
              </a:rPr>
              <a:t>Graag uw aandacht voor …</a:t>
            </a:r>
            <a:endParaRPr lang="nl-BE" sz="4000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F3A0B6-1EF3-2BA0-0D56-A9681CFDC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104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A500B-DBF3-F175-04A3-15BA0BDF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latin typeface="+mn-lt"/>
              </a:rPr>
              <a:t>Tijd voor vragen, suggesties, aandachtspunten, …</a:t>
            </a:r>
            <a:endParaRPr lang="nl-BE" sz="4000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F3A0B6-1EF3-2BA0-0D56-A9681CFDC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490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33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613D65-76CB-A8FA-FB3D-806B872C6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8" r="4526" b="9091"/>
          <a:stretch/>
        </p:blipFill>
        <p:spPr>
          <a:xfrm>
            <a:off x="5008139" y="127749"/>
            <a:ext cx="8668512" cy="6620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09461"/>
            <a:ext cx="6309319" cy="1442666"/>
          </a:xfrm>
        </p:spPr>
        <p:txBody>
          <a:bodyPr anchor="b">
            <a:normAutofit/>
          </a:bodyPr>
          <a:lstStyle/>
          <a:p>
            <a:pPr algn="l"/>
            <a:r>
              <a:rPr lang="nl-NL" sz="4000" dirty="0">
                <a:latin typeface="+mn-lt"/>
              </a:rPr>
              <a:t>Daarom Machelen-</a:t>
            </a:r>
            <a:r>
              <a:rPr lang="nl-NL" sz="4000" dirty="0" err="1">
                <a:latin typeface="+mn-lt"/>
              </a:rPr>
              <a:t>Diegem</a:t>
            </a:r>
            <a:r>
              <a:rPr lang="nl-NL" sz="4000" dirty="0">
                <a:latin typeface="+mn-lt"/>
              </a:rPr>
              <a:t>!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DECD6F-586A-AB87-3593-F6462D04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9" y="1978893"/>
            <a:ext cx="5282755" cy="1208141"/>
          </a:xfrm>
        </p:spPr>
        <p:txBody>
          <a:bodyPr>
            <a:noAutofit/>
          </a:bodyPr>
          <a:lstStyle/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nl-BE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Gemeente </a:t>
            </a:r>
            <a:r>
              <a:rPr lang="nl-BE" sz="25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 grote d</a:t>
            </a:r>
            <a:r>
              <a:rPr lang="nl-BE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iversiteit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nl-BE" sz="25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Veel mensen zijn voor vrijetijdsbesteding en winkels aangewezen op Brussel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endParaRPr lang="nl-BE" sz="25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endParaRPr lang="nl-BE" sz="25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nl-BE" sz="25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Beperkt aanbod activiteiten Avansa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2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1043"/>
            <a:ext cx="9144000" cy="879157"/>
          </a:xfrm>
        </p:spPr>
        <p:txBody>
          <a:bodyPr>
            <a:noAutofit/>
          </a:bodyPr>
          <a:lstStyle/>
          <a:p>
            <a:pPr algn="l"/>
            <a:r>
              <a:rPr lang="nl-NL" sz="4000" dirty="0">
                <a:latin typeface="+mn-lt"/>
              </a:rPr>
              <a:t>Waarom Buurtlabo?</a:t>
            </a:r>
            <a:endParaRPr lang="nl-BE" sz="4000" dirty="0">
              <a:latin typeface="+mn-lt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DECD6F-586A-AB87-3593-F6462D04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6144" y="1824361"/>
            <a:ext cx="9144000" cy="297180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BE" sz="25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 en met inwoners van de gemeente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BE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geen aansluiting bij reguliere vrijetijdsbesteding of verenigingen</a:t>
            </a:r>
            <a:endParaRPr lang="nl-BE" sz="25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nl-BE" sz="25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nl-BE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het kruispunt van onze beleidskeuzes: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BE" sz="2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Burgerinitiatieven versterken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BE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Mensen verbinden, met laagdrempelige en gezellige ontmoetingsmomenten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BE" sz="2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het ritme van de goesting en het talent van burgers, maar met een </a:t>
            </a:r>
            <a:r>
              <a:rPr lang="nl-BE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stappenplan</a:t>
            </a:r>
            <a:r>
              <a:rPr lang="nl-BE" sz="2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BE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doelgericht</a:t>
            </a:r>
            <a:endParaRPr lang="nl-BE" sz="2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9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8D2C165-F071-32CF-5F3D-4E750B7EC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8" r="-2" b="1633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3DECD6F-586A-AB87-3593-F6462D04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6143" y="4074736"/>
            <a:ext cx="6654425" cy="2849078"/>
          </a:xfrm>
        </p:spPr>
        <p:txBody>
          <a:bodyPr>
            <a:noAutofit/>
          </a:bodyPr>
          <a:lstStyle/>
          <a:p>
            <a:pPr algn="l">
              <a:spcAft>
                <a:spcPts val="800"/>
              </a:spcAft>
            </a:pPr>
            <a:r>
              <a:rPr lang="nl-B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ontmoeting alleen al is fijn, maar doelstelling is pas behaald, </a:t>
            </a:r>
            <a:r>
              <a:rPr lang="nl-BE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</a:t>
            </a:r>
            <a:endParaRPr lang="nl-BE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B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mensen 'leren' van elkaar</a:t>
            </a: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B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kennis en talent gedeeld worden</a:t>
            </a: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BE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vrijwilligers en </a:t>
            </a:r>
            <a:r>
              <a:rPr lang="nl-B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deelnemers ook samen organiseren (waar en wanneer samenkomen, voor materiaal zorgen, randvoorwaarden creëren, …)</a:t>
            </a:r>
            <a:endParaRPr lang="nl-B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718CFC-2397-51EC-AA84-1D76502E8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4" r="8202" b="-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16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A5D4DB-D5B2-B699-386F-EF31B5AC6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44" r="8977" b="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3DECD6F-586A-AB87-3593-F6462D04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5524" y="4140647"/>
            <a:ext cx="5395975" cy="646785"/>
          </a:xfrm>
        </p:spPr>
        <p:txBody>
          <a:bodyPr>
            <a:noAutofit/>
          </a:bodyPr>
          <a:lstStyle/>
          <a:p>
            <a:pPr algn="l">
              <a:spcAft>
                <a:spcPts val="800"/>
              </a:spcAft>
            </a:pPr>
            <a:r>
              <a:rPr lang="nl-BE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ontmoeting alleen al is fijn, maar doelstelling is pas behaald, </a:t>
            </a:r>
            <a:r>
              <a:rPr lang="nl-BE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 deze ontmoetingen leiden tot</a:t>
            </a: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nieuw aanbod (andere thema's en inhouden)</a:t>
            </a: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nieuwe methodiek (we beschrijven wat we doen)</a:t>
            </a:r>
          </a:p>
          <a:p>
            <a:pPr marL="1257300" lvl="2" indent="-342900" algn="l">
              <a:buFont typeface="Wingdings" panose="05000000000000000000" pitchFamily="2" charset="2"/>
              <a:buChar char="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verbondenheid tussen mensen die er eerder niet was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DE8605-D1DB-FA99-F7EA-9701CA40C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5" r="4314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20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031" y="579748"/>
            <a:ext cx="9144000" cy="879157"/>
          </a:xfrm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rgbClr val="002060"/>
                </a:solidFill>
              </a:rPr>
              <a:t>Wat is belangrijk?</a:t>
            </a:r>
            <a:endParaRPr lang="nl-BE" sz="4000" dirty="0">
              <a:solidFill>
                <a:srgbClr val="00206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DECD6F-586A-AB87-3593-F6462D04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305" y="1458905"/>
            <a:ext cx="9144000" cy="3992252"/>
          </a:xfrm>
        </p:spPr>
        <p:txBody>
          <a:bodyPr>
            <a:noAutofit/>
          </a:bodyPr>
          <a:lstStyle/>
          <a:p>
            <a:pPr algn="l"/>
            <a:r>
              <a:rPr lang="nl-NL" sz="2000" dirty="0"/>
              <a:t>Regie is voor de deelnemer!</a:t>
            </a:r>
          </a:p>
          <a:p>
            <a:pPr algn="l"/>
            <a:r>
              <a:rPr lang="nl-NL" sz="2000" dirty="0"/>
              <a:t>	=       blijvend schakelen tussen ingrijpen &amp; loslaten</a:t>
            </a:r>
          </a:p>
          <a:p>
            <a:pPr algn="l"/>
            <a:r>
              <a:rPr lang="nl-NL" sz="2000" dirty="0"/>
              <a:t>					vooruit &amp; achteruit</a:t>
            </a:r>
          </a:p>
          <a:p>
            <a:pPr algn="l"/>
            <a:r>
              <a:rPr lang="nl-NL" sz="2000" dirty="0"/>
              <a:t>					gezelligheid &amp; doelgerichtheid</a:t>
            </a:r>
          </a:p>
          <a:p>
            <a:pPr algn="l"/>
            <a:r>
              <a:rPr lang="nl-NL" sz="2000" dirty="0"/>
              <a:t>					structuur geven &amp; loslaten</a:t>
            </a:r>
          </a:p>
          <a:p>
            <a:pPr algn="l"/>
            <a:r>
              <a:rPr lang="nl-NL" sz="2000" dirty="0"/>
              <a:t>					resultaat &amp; experiment</a:t>
            </a:r>
          </a:p>
          <a:p>
            <a:pPr algn="l"/>
            <a:endParaRPr lang="nl-NL" sz="2000" dirty="0"/>
          </a:p>
          <a:p>
            <a:pPr algn="l"/>
            <a:r>
              <a:rPr lang="nl-NL" sz="2000" dirty="0"/>
              <a:t>Wat leeft in de buurt? Wie woont er (taal, interesses, …)?</a:t>
            </a:r>
          </a:p>
          <a:p>
            <a:pPr algn="l"/>
            <a:r>
              <a:rPr lang="nl-NL" sz="2000" dirty="0"/>
              <a:t>Welke organisaties zijn er? Zijn er actieve vrijwilligers in de buurt?</a:t>
            </a:r>
          </a:p>
          <a:p>
            <a:pPr algn="l"/>
            <a:r>
              <a:rPr lang="nl-NL" sz="2000" dirty="0"/>
              <a:t>Bestaat er een buurtgerichte werking of niet?</a:t>
            </a:r>
          </a:p>
          <a:p>
            <a:pPr algn="l"/>
            <a:endParaRPr lang="nl-NL" sz="2000" dirty="0"/>
          </a:p>
          <a:p>
            <a:pPr algn="l"/>
            <a:r>
              <a:rPr lang="nl-NL" sz="2000" dirty="0"/>
              <a:t>Vinden burgers/buurtbewoners de weg naar bestaande organisaties?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666915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9189" y="201223"/>
            <a:ext cx="6226404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 err="1">
                <a:latin typeface="+mn-lt"/>
              </a:rPr>
              <a:t>Bruggen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bouwen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als</a:t>
            </a:r>
            <a:r>
              <a:rPr lang="en-US" sz="4400" dirty="0">
                <a:latin typeface="+mn-lt"/>
              </a:rPr>
              <a:t> kunst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9ACF2A-380E-86F1-10E3-44B24B167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8" r="2" b="597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7B98174-3F96-6814-C3BD-699D782C3EA6}"/>
              </a:ext>
            </a:extLst>
          </p:cNvPr>
          <p:cNvSpPr txBox="1"/>
          <p:nvPr/>
        </p:nvSpPr>
        <p:spPr>
          <a:xfrm>
            <a:off x="5511791" y="1562726"/>
            <a:ext cx="622640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 err="1"/>
              <a:t>Cultuursensitieve</a:t>
            </a:r>
            <a:r>
              <a:rPr lang="nl-NL" sz="2000" dirty="0"/>
              <a:t> houding</a:t>
            </a:r>
          </a:p>
          <a:p>
            <a:r>
              <a:rPr lang="nl-NL" sz="2000" dirty="0"/>
              <a:t>Durf te vragen!</a:t>
            </a:r>
          </a:p>
          <a:p>
            <a:endParaRPr lang="nl-NL" sz="2000" dirty="0"/>
          </a:p>
          <a:p>
            <a:pPr marL="342900" indent="-342900">
              <a:buFontTx/>
              <a:buChar char="-"/>
            </a:pPr>
            <a:r>
              <a:rPr lang="nl-NL" sz="2000" dirty="0"/>
              <a:t>Dichtbij willen en kunnen staan (flexibel en beschikbaar)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Constante aandacht voor verbinding en waardering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Uitnodigen, warm welkom, fijne sfeer én contacten onderhouden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Aandachtig luisteren naar behoeften, noden en wensen, ..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Kiezen voor verbindende en zichtbare locaties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Vragen durven toevertrouwen aan de juiste persoon/dienst</a:t>
            </a:r>
          </a:p>
          <a:p>
            <a:pPr marL="342900" indent="-342900">
              <a:buFontTx/>
              <a:buChar char="-"/>
            </a:pPr>
            <a:endParaRPr lang="nl-NL" sz="2000" dirty="0"/>
          </a:p>
          <a:p>
            <a:r>
              <a:rPr lang="nl-NL" sz="2000" dirty="0"/>
              <a:t>En … Geen enthousiasme? Geen project!</a:t>
            </a:r>
          </a:p>
        </p:txBody>
      </p:sp>
    </p:spTree>
    <p:extLst>
      <p:ext uri="{BB962C8B-B14F-4D97-AF65-F5344CB8AC3E}">
        <p14:creationId xmlns:p14="http://schemas.microsoft.com/office/powerpoint/2010/main" val="2922037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830" y="365125"/>
            <a:ext cx="5348968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 err="1">
                <a:latin typeface="+mn-lt"/>
              </a:rPr>
              <a:t>Wacht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niet</a:t>
            </a:r>
            <a:r>
              <a:rPr lang="en-US" sz="4000" dirty="0">
                <a:latin typeface="+mn-lt"/>
              </a:rPr>
              <a:t> op </a:t>
            </a:r>
            <a:r>
              <a:rPr lang="en-US" sz="4000" dirty="0" err="1">
                <a:latin typeface="+mn-lt"/>
              </a:rPr>
              <a:t>ideale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omstandigheden</a:t>
            </a:r>
            <a:r>
              <a:rPr lang="en-US" sz="4000" dirty="0">
                <a:latin typeface="+mn-lt"/>
              </a:rPr>
              <a:t>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6CCDCB-39FE-92C4-8E88-B84C94FD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2" r="-2" b="707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7B98174-3F96-6814-C3BD-699D782C3EA6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5BA1BC-D310-D019-1B2B-A70E11DAF82F}"/>
              </a:ext>
            </a:extLst>
          </p:cNvPr>
          <p:cNvSpPr txBox="1"/>
          <p:nvPr/>
        </p:nvSpPr>
        <p:spPr>
          <a:xfrm>
            <a:off x="6004830" y="2231388"/>
            <a:ext cx="60945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/>
              <a:t>Ga zo snel mogelijk iets doen</a:t>
            </a:r>
          </a:p>
          <a:p>
            <a:endParaRPr lang="nl-NL" sz="2000" dirty="0"/>
          </a:p>
          <a:p>
            <a:r>
              <a:rPr lang="nl-NL" sz="2000" dirty="0"/>
              <a:t>Leg afspraken vast</a:t>
            </a:r>
          </a:p>
          <a:p>
            <a:r>
              <a:rPr lang="nl-NL" sz="2000" dirty="0"/>
              <a:t>Maak kennis met iedereen die interesse toont, en doe het snel!</a:t>
            </a:r>
          </a:p>
          <a:p>
            <a:r>
              <a:rPr lang="nl-NL" sz="2000" dirty="0"/>
              <a:t>Plan meteen een volgende bijeenkomst</a:t>
            </a:r>
          </a:p>
          <a:p>
            <a:r>
              <a:rPr lang="nl-NL" sz="2000" dirty="0"/>
              <a:t>Zorg voor contactmogelijkheden</a:t>
            </a:r>
          </a:p>
          <a:p>
            <a:r>
              <a:rPr lang="nl-NL" sz="2000" dirty="0"/>
              <a:t>Bloemen, schijnwerpers en bedankingen … voor élke inspanning!</a:t>
            </a:r>
          </a:p>
          <a:p>
            <a:endParaRPr lang="nl-NL" sz="2000" dirty="0"/>
          </a:p>
          <a:p>
            <a:r>
              <a:rPr lang="nl-NL" sz="2000" dirty="0"/>
              <a:t>Hou het proces in de gaten</a:t>
            </a:r>
          </a:p>
          <a:p>
            <a:r>
              <a:rPr lang="nl-NL" sz="2000" dirty="0"/>
              <a:t>Focus op de volgende stap</a:t>
            </a:r>
          </a:p>
          <a:p>
            <a:r>
              <a:rPr lang="nl-NL" sz="2000" dirty="0"/>
              <a:t>Maak duidelijke afspraken</a:t>
            </a:r>
          </a:p>
        </p:txBody>
      </p:sp>
    </p:spTree>
    <p:extLst>
      <p:ext uri="{BB962C8B-B14F-4D97-AF65-F5344CB8AC3E}">
        <p14:creationId xmlns:p14="http://schemas.microsoft.com/office/powerpoint/2010/main" val="388241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E73877-43E8-C88C-F617-4079F1CC9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" r="1403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FA6917-B115-5E51-027F-85A1524B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72" y="433385"/>
            <a:ext cx="543926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latin typeface="+mj-lt"/>
              </a:rPr>
              <a:t>Wat </a:t>
            </a:r>
            <a:r>
              <a:rPr lang="en-US" sz="4000" b="1" dirty="0" err="1">
                <a:latin typeface="+mj-lt"/>
              </a:rPr>
              <a:t>brengt</a:t>
            </a:r>
            <a:r>
              <a:rPr lang="en-US" sz="4000" b="1" dirty="0">
                <a:latin typeface="+mj-lt"/>
              </a:rPr>
              <a:t> de </a:t>
            </a:r>
            <a:r>
              <a:rPr lang="en-US" sz="4000" b="1" dirty="0" err="1">
                <a:latin typeface="+mj-lt"/>
              </a:rPr>
              <a:t>toekomst</a:t>
            </a:r>
            <a:r>
              <a:rPr lang="en-US" sz="4000" b="1" dirty="0">
                <a:latin typeface="+mj-lt"/>
              </a:rPr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5BA1BC-D310-D019-1B2B-A70E11DAF82F}"/>
              </a:ext>
            </a:extLst>
          </p:cNvPr>
          <p:cNvSpPr txBox="1"/>
          <p:nvPr/>
        </p:nvSpPr>
        <p:spPr>
          <a:xfrm>
            <a:off x="451700" y="1915727"/>
            <a:ext cx="5364637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Blijvend</a:t>
            </a:r>
            <a:r>
              <a:rPr lang="en-US" sz="2400" dirty="0"/>
              <a:t> </a:t>
            </a:r>
            <a:r>
              <a:rPr lang="en-US" sz="2400" dirty="0" err="1"/>
              <a:t>inzetten</a:t>
            </a:r>
            <a:r>
              <a:rPr lang="en-US" sz="2400" dirty="0"/>
              <a:t> op </a:t>
            </a:r>
            <a:r>
              <a:rPr lang="en-US" sz="2400" dirty="0" err="1"/>
              <a:t>vertrouwensbanden</a:t>
            </a: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Coachen</a:t>
            </a:r>
            <a:r>
              <a:rPr lang="en-US" sz="2400" dirty="0"/>
              <a:t> </a:t>
            </a:r>
            <a:r>
              <a:rPr lang="en-US" sz="2400" dirty="0" err="1"/>
              <a:t>waar</a:t>
            </a:r>
            <a:r>
              <a:rPr lang="en-US" sz="2400" dirty="0"/>
              <a:t> de </a:t>
            </a:r>
            <a:r>
              <a:rPr lang="en-US" sz="2400" dirty="0" err="1"/>
              <a:t>noden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Aansluiten bij wat er al is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/>
              <a:t>Gericht </a:t>
            </a:r>
            <a:r>
              <a:rPr lang="nl-NL" sz="2400" dirty="0" err="1"/>
              <a:t>toeleiden</a:t>
            </a:r>
            <a:endParaRPr lang="nl-NL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Loslaten</a:t>
            </a:r>
            <a:r>
              <a:rPr lang="en-US" sz="2400" dirty="0"/>
              <a:t> in </a:t>
            </a:r>
            <a:r>
              <a:rPr lang="en-US" sz="2400" dirty="0" err="1"/>
              <a:t>Machelen-Diegem</a:t>
            </a: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Andere</a:t>
            </a:r>
            <a:r>
              <a:rPr lang="en-US" sz="2400" dirty="0"/>
              <a:t> </a:t>
            </a:r>
            <a:r>
              <a:rPr lang="en-US" sz="2400" dirty="0" err="1"/>
              <a:t>gemeenten</a:t>
            </a:r>
            <a:r>
              <a:rPr lang="en-US" sz="2400" dirty="0"/>
              <a:t>? </a:t>
            </a:r>
            <a:r>
              <a:rPr lang="en-US" sz="2400" dirty="0" err="1"/>
              <a:t>Andere</a:t>
            </a:r>
            <a:r>
              <a:rPr lang="en-US" sz="2400" dirty="0"/>
              <a:t> interesses?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Bewegingen</a:t>
            </a:r>
            <a:r>
              <a:rPr lang="en-US" sz="2400" dirty="0"/>
              <a:t> in </a:t>
            </a:r>
            <a:r>
              <a:rPr lang="en-US" sz="2400" dirty="0" err="1"/>
              <a:t>vele</a:t>
            </a:r>
            <a:r>
              <a:rPr lang="en-US" sz="2400" dirty="0"/>
              <a:t> </a:t>
            </a:r>
            <a:r>
              <a:rPr lang="en-US" sz="2400" dirty="0" err="1"/>
              <a:t>richtingen</a:t>
            </a:r>
            <a:r>
              <a:rPr lang="en-US" sz="2400" dirty="0"/>
              <a:t> is </a:t>
            </a:r>
            <a:r>
              <a:rPr lang="en-US" sz="2400" dirty="0" err="1"/>
              <a:t>nodig</a:t>
            </a:r>
            <a:r>
              <a:rPr lang="en-US" sz="2400" dirty="0"/>
              <a:t> </a:t>
            </a:r>
            <a:r>
              <a:rPr lang="en-US" sz="2400" dirty="0" err="1"/>
              <a:t>én</a:t>
            </a:r>
            <a:r>
              <a:rPr lang="en-US" sz="2400" dirty="0"/>
              <a:t> </a:t>
            </a:r>
            <a:r>
              <a:rPr lang="en-US" sz="2400" dirty="0" err="1"/>
              <a:t>mogelijk</a:t>
            </a:r>
            <a:endParaRPr lang="en-US" sz="24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7B98174-3F96-6814-C3BD-699D782C3EA6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94548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31F7890D886242A1B15EC60134D05B" ma:contentTypeVersion="4" ma:contentTypeDescription="Een nieuw document maken." ma:contentTypeScope="" ma:versionID="ad216ba8eb559fb5f6db33f285fc5bdb">
  <xsd:schema xmlns:xsd="http://www.w3.org/2001/XMLSchema" xmlns:xs="http://www.w3.org/2001/XMLSchema" xmlns:p="http://schemas.microsoft.com/office/2006/metadata/properties" xmlns:ns2="93008d71-b4ee-4d2b-bef3-c9212f6f6fb4" xmlns:ns3="c027246c-8f3a-49ce-bf6b-0c1d22b6794a" targetNamespace="http://schemas.microsoft.com/office/2006/metadata/properties" ma:root="true" ma:fieldsID="9398ea1d99981af77cfe5d4d014ac092" ns2:_="" ns3:_="">
    <xsd:import namespace="93008d71-b4ee-4d2b-bef3-c9212f6f6fb4"/>
    <xsd:import namespace="c027246c-8f3a-49ce-bf6b-0c1d22b679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08d71-b4ee-4d2b-bef3-c9212f6f6f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7246c-8f3a-49ce-bf6b-0c1d22b679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27246c-8f3a-49ce-bf6b-0c1d22b6794a">
      <UserInfo>
        <DisplayName>Aicha Tantawi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338162-1D24-46B0-81D5-D23457B9E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008d71-b4ee-4d2b-bef3-c9212f6f6fb4"/>
    <ds:schemaRef ds:uri="c027246c-8f3a-49ce-bf6b-0c1d22b679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7B4E82-D4D9-4B3A-BA4C-DC50F15736C0}">
  <ds:schemaRefs>
    <ds:schemaRef ds:uri="http://www.w3.org/XML/1998/namespace"/>
    <ds:schemaRef ds:uri="http://schemas.microsoft.com/office/2006/documentManagement/types"/>
    <ds:schemaRef ds:uri="http://purl.org/dc/elements/1.1/"/>
    <ds:schemaRef ds:uri="c027246c-8f3a-49ce-bf6b-0c1d22b6794a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3008d71-b4ee-4d2b-bef3-c9212f6f6fb4"/>
  </ds:schemaRefs>
</ds:datastoreItem>
</file>

<file path=customXml/itemProps3.xml><?xml version="1.0" encoding="utf-8"?>
<ds:datastoreItem xmlns:ds="http://schemas.openxmlformats.org/officeDocument/2006/customXml" ds:itemID="{FE21789F-5603-4AD3-991A-043233A2D2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454</Words>
  <Application>Microsoft Office PowerPoint</Application>
  <PresentationFormat>Breedbeeld</PresentationFormat>
  <Paragraphs>76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Wingdings</vt:lpstr>
      <vt:lpstr>Kantoorthema</vt:lpstr>
      <vt:lpstr>PowerPoint-presentatie</vt:lpstr>
      <vt:lpstr>Daarom Machelen-Diegem!</vt:lpstr>
      <vt:lpstr>Waarom Buurtlabo?</vt:lpstr>
      <vt:lpstr>PowerPoint-presentatie</vt:lpstr>
      <vt:lpstr>PowerPoint-presentatie</vt:lpstr>
      <vt:lpstr>Wat is belangrijk?</vt:lpstr>
      <vt:lpstr>Bruggen bouwen als kunst</vt:lpstr>
      <vt:lpstr>Wacht niet op ideale omstandigheden!</vt:lpstr>
      <vt:lpstr>Wat brengt de toekomst?</vt:lpstr>
      <vt:lpstr>Graag uw aandacht voor …</vt:lpstr>
      <vt:lpstr>Tijd voor vragen, suggesties, aandachtspunten, …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Jo Sollie</cp:lastModifiedBy>
  <cp:revision>12</cp:revision>
  <dcterms:created xsi:type="dcterms:W3CDTF">2021-02-25T10:19:25Z</dcterms:created>
  <dcterms:modified xsi:type="dcterms:W3CDTF">2023-05-26T10:58:57Z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0x010100D031F7890D886242A1B15EC60134D05B</vt:lpwstr>
  </property>
</Properties>
</file>