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</p:sldIdLst>
  <p:sldSz cy="6858000" cx="12192000"/>
  <p:notesSz cx="6858000" cy="9144000"/>
  <p:embeddedFontLst>
    <p:embeddedFont>
      <p:font typeface="Century Gothic"/>
      <p:regular r:id="rId104"/>
      <p:bold r:id="rId105"/>
      <p:italic r:id="rId106"/>
      <p:boldItalic r:id="rId10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font" Target="fonts/CenturyGothic-boldItalic.fntdata"/><Relationship Id="rId106" Type="http://schemas.openxmlformats.org/officeDocument/2006/relationships/font" Target="fonts/CenturyGothic-italic.fntdata"/><Relationship Id="rId105" Type="http://schemas.openxmlformats.org/officeDocument/2006/relationships/font" Target="fonts/CenturyGothic-bold.fntdata"/><Relationship Id="rId104" Type="http://schemas.openxmlformats.org/officeDocument/2006/relationships/font" Target="fonts/CenturyGothic-regular.fntdata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/>
          </a:p>
        </p:txBody>
      </p:sp>
      <p:sp>
        <p:nvSpPr>
          <p:cNvPr id="158" name="Google Shape;15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e37cc28c13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1e37cc28c13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1e37cc28c13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d9736311c_0_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24d9736311c_0_2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24d9736311c_0_2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d9736311c_0_2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24d9736311c_0_2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4d9736311c_0_2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37cc28c13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1e37cc28c13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42" name="Google Shape;242;g1e37cc28c13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e37cc28c13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1e37cc28c13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1e37cc28c13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37cc28c13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1e37cc28c13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254" name="Google Shape;254;g1e37cc28c13_0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4d9736311c_0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24d9736311c_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262" name="Google Shape;262;g24d9736311c_0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d9736311c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24d9736311c_0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268" name="Google Shape;268;g24d9736311c_0_1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4d9736311c_0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24d9736311c_0_1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275" name="Google Shape;275;g24d9736311c_0_1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e37cc28c13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1e37cc28c13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281" name="Google Shape;281;g1e37cc28c13_0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37cc28c13_0_3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1e37cc28c13_0_3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167" name="Google Shape;167;g1e37cc28c13_0_3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e37cc28c13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1e37cc28c13_0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289" name="Google Shape;289;g1e37cc28c13_0_1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e37cc28c13_0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1e37cc28c13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296" name="Google Shape;296;g1e37cc28c13_0_1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e37cc28c13_0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1e37cc28c13_0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1e37cc28c13_0_1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e37cc28c13_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1e37cc28c13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09" name="Google Shape;309;g1e37cc28c13_0_1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e37cc28c13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1e37cc28c13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15" name="Google Shape;315;g1e37cc28c13_0_1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e37cc28c13_0_9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1e37cc28c13_0_9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1e37cc28c13_0_9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e37cc28c13_0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1e37cc28c13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32" name="Google Shape;332;g1e37cc28c13_0_1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e37cc28c13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1e37cc28c13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39" name="Google Shape;339;g1e37cc28c13_0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e37cc28c13_0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1e37cc28c13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45" name="Google Shape;345;g1e37cc28c13_0_1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e37cc28c13_0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1e37cc28c13_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52" name="Google Shape;352;g1e37cc28c13_0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e37cc28c13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1e37cc28c13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1e37cc28c13_0_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e37cc28c13_0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1e37cc28c13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60" name="Google Shape;360;g1e37cc28c13_0_1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e37cc28c13_0_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1e37cc28c13_0_1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67" name="Google Shape;367;g1e37cc28c13_0_1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4d9736311c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24d9736311c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74" name="Google Shape;374;g24d9736311c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4d9736311c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24d9736311c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81" name="Google Shape;381;g24d9736311c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e37cc28c13_0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1e37cc28c13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88" name="Google Shape;388;g1e37cc28c13_0_1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e37cc28c13_0_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1e37cc28c13_0_4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394" name="Google Shape;394;g1e37cc28c13_0_4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4d9736311c_0_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24d9736311c_0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401" name="Google Shape;401;g24d9736311c_0_2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4d9736311c_0_2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g24d9736311c_0_2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407" name="Google Shape;407;g24d9736311c_0_2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4d9736311c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g24d9736311c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415" name="Google Shape;415;g24d9736311c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4d9736311c_0_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24d9736311c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423" name="Google Shape;423;g24d9736311c_0_2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e37cc28c1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1e37cc28c1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e37cc28c1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e37cc28c13_0_9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g1e37cc28c13_0_9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1e37cc28c13_0_9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e37cc28c13_0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1e37cc28c13_0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BE"/>
              <a:t>ook op lokaal niveau zijn er beeldbanken ontstaan</a:t>
            </a:r>
            <a:endParaRPr b="0" i="0"/>
          </a:p>
        </p:txBody>
      </p:sp>
      <p:sp>
        <p:nvSpPr>
          <p:cNvPr id="436" name="Google Shape;436;g1e37cc28c13_0_2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e37cc28c13_0_2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g1e37cc28c13_0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442" name="Google Shape;442;g1e37cc28c13_0_2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e37cc28c13_0_2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g1e37cc28c13_0_2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BE"/>
              <a:t>ook op lokaal niveau zijn er beeldbanken ontstaan</a:t>
            </a:r>
            <a:endParaRPr b="0" i="0"/>
          </a:p>
        </p:txBody>
      </p:sp>
      <p:sp>
        <p:nvSpPr>
          <p:cNvPr id="453" name="Google Shape;453;g1e37cc28c13_0_2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4d9736311c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g24d9736311c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BE"/>
              <a:t>ook op lokaal niveau zijn er beeldbanken ontstaan</a:t>
            </a:r>
            <a:endParaRPr b="0" i="0"/>
          </a:p>
        </p:txBody>
      </p:sp>
      <p:sp>
        <p:nvSpPr>
          <p:cNvPr id="459" name="Google Shape;459;g24d9736311c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4d9736311c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24d9736311c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BE"/>
              <a:t>ook op lokaal niveau zijn er beeldbanken ontstaan</a:t>
            </a:r>
            <a:endParaRPr b="0" i="0"/>
          </a:p>
        </p:txBody>
      </p:sp>
      <p:sp>
        <p:nvSpPr>
          <p:cNvPr id="465" name="Google Shape;465;g24d9736311c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4d9736311c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24d9736311c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BE"/>
              <a:t>ook op lokaal niveau zijn er beeldbanken ontstaan</a:t>
            </a:r>
            <a:endParaRPr b="0" i="0"/>
          </a:p>
        </p:txBody>
      </p:sp>
      <p:sp>
        <p:nvSpPr>
          <p:cNvPr id="471" name="Google Shape;471;g24d9736311c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d9736311c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6" name="Google Shape;476;g24d9736311c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BE"/>
              <a:t>ook op lokaal niveau zijn er beeldbanken ontstaan</a:t>
            </a:r>
            <a:endParaRPr b="0" i="0"/>
          </a:p>
        </p:txBody>
      </p:sp>
      <p:sp>
        <p:nvSpPr>
          <p:cNvPr id="477" name="Google Shape;477;g24d9736311c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e37cc28c13_0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1e37cc28c13_0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483" name="Google Shape;483;g1e37cc28c13_0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e37cc28c13_0_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g1e37cc28c13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489" name="Google Shape;489;g1e37cc28c13_0_2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e37cc28c13_0_4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1e37cc28c13_0_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1e37cc28c13_0_4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e37cc28c13_0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g1e37cc28c13_0_1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495" name="Google Shape;495;g1e37cc28c13_0_1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e37cc28c13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g1e37cc28c13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501" name="Google Shape;501;g1e37cc28c13_0_2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e37cc28c13_0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g1e37cc28c13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509" name="Google Shape;509;g1e37cc28c13_0_2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e37cc28c13_0_2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g1e37cc28c13_0_2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516" name="Google Shape;516;g1e37cc28c13_0_2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e37cc28c13_0_2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g1e37cc28c13_0_2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522" name="Google Shape;522;g1e37cc28c13_0_2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e37cc28c13_0_9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g1e37cc28c13_0_9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528" name="Google Shape;528;g1e37cc28c13_0_9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e37cc28c13_0_9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g1e37cc28c13_0_9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535" name="Google Shape;535;g1e37cc28c13_0_9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e37cc28c13_0_3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g1e37cc28c13_0_3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1e37cc28c13_0_3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e37cc28c13_0_9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1e37cc28c13_0_9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8" name="Google Shape;548;g1e37cc28c13_0_9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e37cc28c13_0_9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g1e37cc28c13_0_9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5" name="Google Shape;555;g1e37cc28c13_0_9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e37cc28c13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1e37cc28c13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e37cc28c13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e37cc28c13_0_9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g1e37cc28c13_0_9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63" name="Google Shape;563;g1e37cc28c13_0_9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e37cc28c13_0_9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g1e37cc28c13_0_9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0" name="Google Shape;570;g1e37cc28c13_0_9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e37cc28c13_0_3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g1e37cc28c13_0_3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0" name="Google Shape;580;g1e37cc28c13_0_3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4d9736311c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g24d9736311c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8" name="Google Shape;588;g24d9736311c_0_1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e37cc28c13_0_3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g1e37cc28c13_0_3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595" name="Google Shape;595;g1e37cc28c13_0_3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e37cc28c13_0_3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g1e37cc28c13_0_3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3" name="Google Shape;603;g1e37cc28c13_0_3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e37cc28c13_0_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g1e37cc28c13_0_3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09" name="Google Shape;609;g1e37cc28c13_0_3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e37cc28c13_0_2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g1e37cc28c13_0_2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17" name="Google Shape;617;g1e37cc28c13_0_2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e37cc28c13_0_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g1e37cc28c13_0_2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26" name="Google Shape;626;g1e37cc28c13_0_2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e37cc28c13_0_2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4" name="Google Shape;634;g1e37cc28c13_0_2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35" name="Google Shape;635;g1e37cc28c13_0_2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e37cc28c13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1e37cc28c13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1e37cc28c13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3" name="Google Shape;64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e37cc28c13_0_10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g1e37cc28c13_0_10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50" name="Google Shape;650;g1e37cc28c13_0_10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4d9736311c_0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g24d9736311c_0_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56" name="Google Shape;656;g24d9736311c_0_1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e37cc28c13_0_10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g1e37cc28c13_0_10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64" name="Google Shape;664;g1e37cc28c13_0_10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e37cc28c13_0_10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g1e37cc28c13_0_10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72" name="Google Shape;672;g1e37cc28c13_0_10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e37cc28c13_0_10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g1e37cc28c13_0_10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81" name="Google Shape;681;g1e37cc28c13_0_10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e37cc28c13_0_10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6" name="Google Shape;686;g1e37cc28c13_0_10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87" name="Google Shape;687;g1e37cc28c13_0_10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e37cc28c13_0_10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g1e37cc28c13_0_10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93" name="Google Shape;693;g1e37cc28c13_0_10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e37cc28c13_0_1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g1e37cc28c13_0_1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699" name="Google Shape;699;g1e37cc28c13_0_1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e37cc28c13_0_10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g1e37cc28c13_0_10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07" name="Google Shape;707;g1e37cc28c13_0_10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e37cc28c13_0_6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1e37cc28c13_0_6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1e37cc28c13_0_6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e37cc28c13_0_1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g1e37cc28c13_0_1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13" name="Google Shape;713;g1e37cc28c13_0_1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e37cc28c13_0_10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g1e37cc28c13_0_10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19" name="Google Shape;719;g1e37cc28c13_0_10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4d9736311c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g24d9736311c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26" name="Google Shape;726;g24d9736311c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4d9736311c_0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1" name="Google Shape;731;g24d9736311c_0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32" name="Google Shape;732;g24d9736311c_0_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4d9736311c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7" name="Google Shape;737;g24d9736311c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38" name="Google Shape;738;g24d9736311c_0_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4d9736311c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" name="Google Shape;743;g24d9736311c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44" name="Google Shape;744;g24d9736311c_0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4d9736311c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9" name="Google Shape;749;g24d9736311c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50" name="Google Shape;750;g24d9736311c_0_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4d9736311c_0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5" name="Google Shape;755;g24d9736311c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56" name="Google Shape;756;g24d9736311c_0_1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4d9736311c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1" name="Google Shape;761;g24d9736311c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62" name="Google Shape;762;g24d9736311c_0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e37cc28c13_0_1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g1e37cc28c13_0_11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68" name="Google Shape;768;g1e37cc28c13_0_11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e37cc28c13_0_7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1e37cc28c13_0_7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1e37cc28c13_0_7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4d9736311c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3" name="Google Shape;773;g24d9736311c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74" name="Google Shape;774;g24d9736311c_0_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4d9736311c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9" name="Google Shape;779;g24d9736311c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80" name="Google Shape;780;g24d9736311c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4d9736311c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g24d9736311c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86" name="Google Shape;786;g24d9736311c_0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4d9736311c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1" name="Google Shape;791;g24d9736311c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92" name="Google Shape;792;g24d9736311c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e37cc28c13_0_1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g1e37cc28c13_0_1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798" name="Google Shape;798;g1e37cc28c13_0_11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4d9736311c_0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3" name="Google Shape;803;g24d9736311c_0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804" name="Google Shape;804;g24d9736311c_0_1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4d9736311c_0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9" name="Google Shape;809;g24d9736311c_0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810" name="Google Shape;810;g24d9736311c_0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4d9736311c_0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Google Shape;815;g24d9736311c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816" name="Google Shape;816;g24d9736311c_0_1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4d9736311c_0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1" name="Google Shape;821;g24d9736311c_0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/>
          </a:p>
        </p:txBody>
      </p:sp>
      <p:sp>
        <p:nvSpPr>
          <p:cNvPr id="822" name="Google Shape;822;g24d9736311c_0_1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slide">
  <p:cSld name="Titel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>
            <p:ph idx="2" type="pic"/>
          </p:nvPr>
        </p:nvSpPr>
        <p:spPr>
          <a:xfrm>
            <a:off x="0" y="0"/>
            <a:ext cx="12192000" cy="50847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767408" y="5476832"/>
            <a:ext cx="8215200" cy="565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67408" y="6173765"/>
            <a:ext cx="8215200" cy="292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Font typeface="Century Gothic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Font typeface="Century Gothic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17" name="Google Shape;17;p2"/>
          <p:cNvGrpSpPr/>
          <p:nvPr/>
        </p:nvGrpSpPr>
        <p:grpSpPr>
          <a:xfrm>
            <a:off x="9639569" y="5476832"/>
            <a:ext cx="2001569" cy="989098"/>
            <a:chOff x="3965264" y="2375296"/>
            <a:chExt cx="4261193" cy="2105716"/>
          </a:xfrm>
        </p:grpSpPr>
        <p:sp>
          <p:nvSpPr>
            <p:cNvPr id="18" name="Google Shape;18;p2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1" name="Google Shape;21;p2"/>
          <p:cNvSpPr/>
          <p:nvPr/>
        </p:nvSpPr>
        <p:spPr>
          <a:xfrm>
            <a:off x="0" y="5476832"/>
            <a:ext cx="551384" cy="989098"/>
          </a:xfrm>
          <a:prstGeom prst="rect">
            <a:avLst/>
          </a:prstGeom>
          <a:solidFill>
            <a:srgbClr val="00C8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2;p2"/>
          <p:cNvSpPr txBox="1"/>
          <p:nvPr>
            <p:ph idx="3" type="body"/>
          </p:nvPr>
        </p:nvSpPr>
        <p:spPr>
          <a:xfrm>
            <a:off x="9578073" y="4772327"/>
            <a:ext cx="2063065" cy="1523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">
  <p:cSld name="Screensho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>
            <p:ph idx="2" type="pic"/>
          </p:nvPr>
        </p:nvSpPr>
        <p:spPr>
          <a:xfrm>
            <a:off x="1431925" y="555625"/>
            <a:ext cx="9334513" cy="52969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2" name="Google Shape;92;p11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3" name="Google Shape;93;p11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94" name="Google Shape;94;p11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5" name="Google Shape;95;p11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7" name="Google Shape;97;p11"/>
          <p:cNvSpPr/>
          <p:nvPr/>
        </p:nvSpPr>
        <p:spPr>
          <a:xfrm>
            <a:off x="0" y="557161"/>
            <a:ext cx="551384" cy="989098"/>
          </a:xfrm>
          <a:prstGeom prst="rect">
            <a:avLst/>
          </a:prstGeom>
          <a:solidFill>
            <a:srgbClr val="00C8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 laptop">
  <p:cSld name="Screenshot laptop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elektronica, monitor, binnen, computer&#10;&#10;Automatisch gegenereerde beschrijving" id="99" name="Google Shape;9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1282" y="555624"/>
            <a:ext cx="11289436" cy="54656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2"/>
          <p:cNvSpPr/>
          <p:nvPr>
            <p:ph idx="2" type="pic"/>
          </p:nvPr>
        </p:nvSpPr>
        <p:spPr>
          <a:xfrm>
            <a:off x="2157413" y="937942"/>
            <a:ext cx="7872509" cy="447040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2" name="Google Shape;102;p12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103" name="Google Shape;103;p12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4" name="Google Shape;104;p12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5" name="Google Shape;105;p12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uze slide">
  <p:cSld name="Pauze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>
            <p:ph idx="2" type="pic"/>
          </p:nvPr>
        </p:nvSpPr>
        <p:spPr>
          <a:xfrm>
            <a:off x="6094800" y="0"/>
            <a:ext cx="609719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8" name="Google Shape;108;p13"/>
          <p:cNvSpPr/>
          <p:nvPr/>
        </p:nvSpPr>
        <p:spPr>
          <a:xfrm>
            <a:off x="0" y="557161"/>
            <a:ext cx="551384" cy="989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13"/>
          <p:cNvSpPr txBox="1"/>
          <p:nvPr>
            <p:ph type="title"/>
          </p:nvPr>
        </p:nvSpPr>
        <p:spPr>
          <a:xfrm>
            <a:off x="766800" y="475200"/>
            <a:ext cx="50508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3"/>
          <p:cNvSpPr txBox="1"/>
          <p:nvPr>
            <p:ph idx="11" type="ftr"/>
          </p:nvPr>
        </p:nvSpPr>
        <p:spPr>
          <a:xfrm>
            <a:off x="766800" y="6369049"/>
            <a:ext cx="50508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3"/>
          <p:cNvSpPr txBox="1"/>
          <p:nvPr>
            <p:ph idx="1" type="body"/>
          </p:nvPr>
        </p:nvSpPr>
        <p:spPr>
          <a:xfrm>
            <a:off x="6367661" y="6369049"/>
            <a:ext cx="4121792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3" type="subTitle"/>
          </p:nvPr>
        </p:nvSpPr>
        <p:spPr>
          <a:xfrm>
            <a:off x="766800" y="1844824"/>
            <a:ext cx="5050800" cy="332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Font typeface="Century Gothic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Font typeface="Century Gothic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 licht">
  <p:cSld name="Quote slide lich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/>
          <p:nvPr/>
        </p:nvSpPr>
        <p:spPr>
          <a:xfrm>
            <a:off x="1055440" y="0"/>
            <a:ext cx="10081120" cy="6858000"/>
          </a:xfrm>
          <a:custGeom>
            <a:rect b="b" l="l" r="r" t="t"/>
            <a:pathLst>
              <a:path extrusionOk="0" h="6858000" w="10081120">
                <a:moveTo>
                  <a:pt x="1347432" y="0"/>
                </a:moveTo>
                <a:lnTo>
                  <a:pt x="8733688" y="0"/>
                </a:lnTo>
                <a:lnTo>
                  <a:pt x="8771674" y="39842"/>
                </a:lnTo>
                <a:cubicBezTo>
                  <a:pt x="9585255" y="934981"/>
                  <a:pt x="10081120" y="2124083"/>
                  <a:pt x="10081120" y="3429000"/>
                </a:cubicBezTo>
                <a:cubicBezTo>
                  <a:pt x="10081120" y="4733918"/>
                  <a:pt x="9585255" y="5923020"/>
                  <a:pt x="8771674" y="6818159"/>
                </a:cubicBezTo>
                <a:lnTo>
                  <a:pt x="8733689" y="6858000"/>
                </a:lnTo>
                <a:lnTo>
                  <a:pt x="1347432" y="6858000"/>
                </a:lnTo>
                <a:lnTo>
                  <a:pt x="1309447" y="6818159"/>
                </a:lnTo>
                <a:cubicBezTo>
                  <a:pt x="495865" y="5923020"/>
                  <a:pt x="0" y="4733918"/>
                  <a:pt x="0" y="3429000"/>
                </a:cubicBezTo>
                <a:cubicBezTo>
                  <a:pt x="0" y="2124083"/>
                  <a:pt x="495865" y="934981"/>
                  <a:pt x="1309447" y="398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14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6" name="Google Shape;116;p14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117" name="Google Shape;117;p14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20" name="Google Shape;120;p14"/>
          <p:cNvSpPr txBox="1"/>
          <p:nvPr>
            <p:ph idx="1" type="body"/>
          </p:nvPr>
        </p:nvSpPr>
        <p:spPr>
          <a:xfrm>
            <a:off x="2690400" y="2133546"/>
            <a:ext cx="6811200" cy="25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Font typeface="Arial"/>
              <a:buNone/>
              <a:defRPr sz="2600"/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4"/>
          <p:cNvSpPr txBox="1"/>
          <p:nvPr>
            <p:ph idx="2" type="body"/>
          </p:nvPr>
        </p:nvSpPr>
        <p:spPr>
          <a:xfrm>
            <a:off x="2690400" y="4941168"/>
            <a:ext cx="6811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Arial"/>
              <a:buNone/>
              <a:defRPr sz="2200">
                <a:solidFill>
                  <a:schemeClr val="accent1"/>
                </a:solidFill>
              </a:defRPr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 donker">
  <p:cSld name="Quote slide donker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/>
          <p:nvPr>
            <p:ph idx="2" type="pic"/>
          </p:nvPr>
        </p:nvSpPr>
        <p:spPr>
          <a:xfrm>
            <a:off x="1055440" y="0"/>
            <a:ext cx="1008112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5"/>
          <p:cNvSpPr txBox="1"/>
          <p:nvPr>
            <p:ph idx="1" type="body"/>
          </p:nvPr>
        </p:nvSpPr>
        <p:spPr>
          <a:xfrm>
            <a:off x="2690400" y="2133546"/>
            <a:ext cx="6811200" cy="25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15"/>
          <p:cNvSpPr txBox="1"/>
          <p:nvPr>
            <p:ph idx="3" type="body"/>
          </p:nvPr>
        </p:nvSpPr>
        <p:spPr>
          <a:xfrm>
            <a:off x="2690400" y="4941168"/>
            <a:ext cx="6811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Arial"/>
              <a:buNone/>
              <a:defRPr sz="2200">
                <a:solidFill>
                  <a:schemeClr val="accent1"/>
                </a:solidFill>
              </a:defRPr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ragen">
  <p:cSld name="Vrage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9" name="Google Shape;129;p16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130" name="Google Shape;130;p16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33" name="Google Shape;133;p16"/>
          <p:cNvSpPr/>
          <p:nvPr>
            <p:ph idx="1" type="body"/>
          </p:nvPr>
        </p:nvSpPr>
        <p:spPr>
          <a:xfrm>
            <a:off x="4206000" y="1539000"/>
            <a:ext cx="3780000" cy="378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accent1"/>
                </a:solidFill>
              </a:defRPr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inde + foto">
  <p:cSld name="Einde + foto">
    <p:bg>
      <p:bgPr>
        <a:solidFill>
          <a:schemeClr val="lt2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>
            <a:off x="0" y="5301208"/>
            <a:ext cx="12192000" cy="15567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17"/>
          <p:cNvSpPr txBox="1"/>
          <p:nvPr>
            <p:ph type="ctrTitle"/>
          </p:nvPr>
        </p:nvSpPr>
        <p:spPr>
          <a:xfrm>
            <a:off x="4295799" y="2132856"/>
            <a:ext cx="7345339" cy="6599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  <a:defRPr sz="4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" type="subTitle"/>
          </p:nvPr>
        </p:nvSpPr>
        <p:spPr>
          <a:xfrm>
            <a:off x="4295799" y="2888217"/>
            <a:ext cx="7345339" cy="254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Font typeface="Century Gothic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Font typeface="Century Gothic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/>
          </a:blip>
          <a:srcRect b="34244" l="11433" r="16501" t="34244"/>
          <a:stretch/>
        </p:blipFill>
        <p:spPr>
          <a:xfrm>
            <a:off x="9483725" y="5607907"/>
            <a:ext cx="2157412" cy="943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7"/>
          <p:cNvGrpSpPr/>
          <p:nvPr/>
        </p:nvGrpSpPr>
        <p:grpSpPr>
          <a:xfrm>
            <a:off x="550864" y="5625914"/>
            <a:ext cx="1836202" cy="907380"/>
            <a:chOff x="3965264" y="2375296"/>
            <a:chExt cx="4261193" cy="2105716"/>
          </a:xfrm>
        </p:grpSpPr>
        <p:sp>
          <p:nvSpPr>
            <p:cNvPr id="140" name="Google Shape;140;p17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3" name="Google Shape;143;p17"/>
          <p:cNvSpPr/>
          <p:nvPr>
            <p:ph idx="2" type="pic"/>
          </p:nvPr>
        </p:nvSpPr>
        <p:spPr>
          <a:xfrm>
            <a:off x="549374" y="1038261"/>
            <a:ext cx="3224686" cy="322468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inde">
  <p:cSld name="Einde">
    <p:bg>
      <p:bgPr>
        <a:solidFill>
          <a:schemeClr val="lt2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/>
          <p:nvPr/>
        </p:nvSpPr>
        <p:spPr>
          <a:xfrm>
            <a:off x="0" y="5301208"/>
            <a:ext cx="12192000" cy="15567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18"/>
          <p:cNvSpPr txBox="1"/>
          <p:nvPr>
            <p:ph type="ctrTitle"/>
          </p:nvPr>
        </p:nvSpPr>
        <p:spPr>
          <a:xfrm>
            <a:off x="3151171" y="2132856"/>
            <a:ext cx="7608904" cy="6599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  <a:defRPr sz="4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1" type="subTitle"/>
          </p:nvPr>
        </p:nvSpPr>
        <p:spPr>
          <a:xfrm>
            <a:off x="3151171" y="2888217"/>
            <a:ext cx="7608904" cy="254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Font typeface="Century Gothic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Font typeface="Century Gothic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48" name="Google Shape;148;p18"/>
          <p:cNvPicPr preferRelativeResize="0"/>
          <p:nvPr/>
        </p:nvPicPr>
        <p:blipFill rotWithShape="1">
          <a:blip r:embed="rId2">
            <a:alphaModFix/>
          </a:blip>
          <a:srcRect b="34244" l="11433" r="16501" t="34244"/>
          <a:stretch/>
        </p:blipFill>
        <p:spPr>
          <a:xfrm>
            <a:off x="9483725" y="5607907"/>
            <a:ext cx="2157412" cy="943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8"/>
          <p:cNvGrpSpPr/>
          <p:nvPr/>
        </p:nvGrpSpPr>
        <p:grpSpPr>
          <a:xfrm>
            <a:off x="550864" y="5625914"/>
            <a:ext cx="1836202" cy="907380"/>
            <a:chOff x="3965264" y="2375296"/>
            <a:chExt cx="4261193" cy="2105716"/>
          </a:xfrm>
        </p:grpSpPr>
        <p:sp>
          <p:nvSpPr>
            <p:cNvPr id="150" name="Google Shape;150;p18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1" name="Google Shape;151;p18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2" name="Google Shape;152;p18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53" name="Google Shape;153;p18"/>
          <p:cNvSpPr/>
          <p:nvPr/>
        </p:nvSpPr>
        <p:spPr>
          <a:xfrm>
            <a:off x="2386482" y="2156506"/>
            <a:ext cx="551384" cy="989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de">
  <p:cSld name="Nud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slide">
  <p:cSld name="Sectie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ctrTitle"/>
          </p:nvPr>
        </p:nvSpPr>
        <p:spPr>
          <a:xfrm>
            <a:off x="767408" y="2934451"/>
            <a:ext cx="9863392" cy="565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767408" y="3631384"/>
            <a:ext cx="9863392" cy="292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Font typeface="Century Gothic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Font typeface="Century Gothic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26" name="Google Shape;26;p3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27" name="Google Shape;27;p3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0" name="Google Shape;30;p3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/>
          <p:nvPr/>
        </p:nvSpPr>
        <p:spPr>
          <a:xfrm>
            <a:off x="0" y="2934451"/>
            <a:ext cx="551384" cy="989098"/>
          </a:xfrm>
          <a:prstGeom prst="rect">
            <a:avLst/>
          </a:prstGeom>
          <a:solidFill>
            <a:srgbClr val="00C8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 slide">
  <p:cSld name="Hoofdstuk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>
            <p:ph idx="2" type="pic"/>
          </p:nvPr>
        </p:nvSpPr>
        <p:spPr>
          <a:xfrm>
            <a:off x="6094800" y="0"/>
            <a:ext cx="609719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4" name="Google Shape;34;p4"/>
          <p:cNvSpPr/>
          <p:nvPr/>
        </p:nvSpPr>
        <p:spPr>
          <a:xfrm>
            <a:off x="0" y="557161"/>
            <a:ext cx="551384" cy="989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4"/>
          <p:cNvSpPr txBox="1"/>
          <p:nvPr>
            <p:ph type="title"/>
          </p:nvPr>
        </p:nvSpPr>
        <p:spPr>
          <a:xfrm>
            <a:off x="766800" y="475200"/>
            <a:ext cx="50508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1" type="ftr"/>
          </p:nvPr>
        </p:nvSpPr>
        <p:spPr>
          <a:xfrm>
            <a:off x="766800" y="6369049"/>
            <a:ext cx="50508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6367661" y="6369049"/>
            <a:ext cx="4121792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3" type="subTitle"/>
          </p:nvPr>
        </p:nvSpPr>
        <p:spPr>
          <a:xfrm>
            <a:off x="766800" y="1844824"/>
            <a:ext cx="5050800" cy="332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Font typeface="Century Gothic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Font typeface="Century Gothic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">
  <p:cSld name="Agenda slid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0" y="557161"/>
            <a:ext cx="551384" cy="989098"/>
          </a:xfrm>
          <a:prstGeom prst="rect">
            <a:avLst/>
          </a:prstGeom>
          <a:solidFill>
            <a:srgbClr val="00C8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5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" type="body"/>
          </p:nvPr>
        </p:nvSpPr>
        <p:spPr>
          <a:xfrm>
            <a:off x="766800" y="2031999"/>
            <a:ext cx="7056672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400"/>
              <a:buFont typeface="Century Gothic"/>
              <a:buAutoNum type="arabicPeriod"/>
              <a:defRPr b="0" sz="2400"/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4" name="Google Shape;44;p5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45" name="Google Shape;45;p5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tekst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557161"/>
            <a:ext cx="551384" cy="989098"/>
          </a:xfrm>
          <a:prstGeom prst="rect">
            <a:avLst/>
          </a:prstGeom>
          <a:solidFill>
            <a:srgbClr val="00C8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0" name="Google Shape;50;p6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51" name="Google Shape;51;p6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4" name="Google Shape;54;p6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ee kolommen tekst" type="twoObj">
  <p:cSld name="TWO_OBJEC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" type="body"/>
          </p:nvPr>
        </p:nvSpPr>
        <p:spPr>
          <a:xfrm>
            <a:off x="766800" y="2034000"/>
            <a:ext cx="5464788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2" type="body"/>
          </p:nvPr>
        </p:nvSpPr>
        <p:spPr>
          <a:xfrm>
            <a:off x="6447612" y="2034000"/>
            <a:ext cx="5464788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/>
          <p:nvPr/>
        </p:nvSpPr>
        <p:spPr>
          <a:xfrm>
            <a:off x="0" y="557161"/>
            <a:ext cx="551384" cy="989098"/>
          </a:xfrm>
          <a:prstGeom prst="rect">
            <a:avLst/>
          </a:prstGeom>
          <a:solidFill>
            <a:srgbClr val="00C8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3" name="Google Shape;63;p7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64" name="Google Shape;64;p7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, tekst en afbeelding">
  <p:cSld name="Titel, tekst en afbeelding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>
            <p:ph idx="2" type="pic"/>
          </p:nvPr>
        </p:nvSpPr>
        <p:spPr>
          <a:xfrm>
            <a:off x="6094799" y="2034000"/>
            <a:ext cx="5816251" cy="388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9" name="Google Shape;69;p8"/>
          <p:cNvSpPr/>
          <p:nvPr/>
        </p:nvSpPr>
        <p:spPr>
          <a:xfrm>
            <a:off x="0" y="557161"/>
            <a:ext cx="551384" cy="989098"/>
          </a:xfrm>
          <a:prstGeom prst="rect">
            <a:avLst/>
          </a:prstGeom>
          <a:solidFill>
            <a:srgbClr val="00C8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8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766800" y="2034000"/>
            <a:ext cx="50508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8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3" name="Google Shape;73;p8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74" name="Google Shape;74;p8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7" name="Google Shape;77;p8"/>
          <p:cNvSpPr txBox="1"/>
          <p:nvPr>
            <p:ph idx="3" type="body"/>
          </p:nvPr>
        </p:nvSpPr>
        <p:spPr>
          <a:xfrm>
            <a:off x="6367660" y="5517232"/>
            <a:ext cx="5273477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screen afbeelding">
  <p:cSld name="Fullscreen afbeelding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>
            <p:ph idx="2" type="pic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0" name="Google Shape;80;p9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"/>
          <p:cNvSpPr txBox="1"/>
          <p:nvPr>
            <p:ph idx="1" type="body"/>
          </p:nvPr>
        </p:nvSpPr>
        <p:spPr>
          <a:xfrm>
            <a:off x="766800" y="6369048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5433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>
  <p:cSld name="Alleen titel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0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5" name="Google Shape;85;p10"/>
          <p:cNvGrpSpPr/>
          <p:nvPr/>
        </p:nvGrpSpPr>
        <p:grpSpPr>
          <a:xfrm>
            <a:off x="10766438" y="6041999"/>
            <a:ext cx="1148615" cy="567601"/>
            <a:chOff x="3965264" y="2375296"/>
            <a:chExt cx="4261193" cy="2105716"/>
          </a:xfrm>
        </p:grpSpPr>
        <p:sp>
          <p:nvSpPr>
            <p:cNvPr id="86" name="Google Shape;86;p10"/>
            <p:cNvSpPr/>
            <p:nvPr/>
          </p:nvSpPr>
          <p:spPr>
            <a:xfrm>
              <a:off x="3965264" y="3580204"/>
              <a:ext cx="4246346" cy="556134"/>
            </a:xfrm>
            <a:custGeom>
              <a:rect b="b" l="l" r="r" t="t"/>
              <a:pathLst>
                <a:path extrusionOk="0" h="556134" w="4246346">
                  <a:moveTo>
                    <a:pt x="856012" y="206099"/>
                  </a:moveTo>
                  <a:lnTo>
                    <a:pt x="856012" y="542506"/>
                  </a:lnTo>
                  <a:lnTo>
                    <a:pt x="714251" y="542506"/>
                  </a:lnTo>
                  <a:lnTo>
                    <a:pt x="714251" y="251896"/>
                  </a:lnTo>
                  <a:cubicBezTo>
                    <a:pt x="714251" y="175568"/>
                    <a:pt x="675540" y="133584"/>
                    <a:pt x="611203" y="133584"/>
                  </a:cubicBezTo>
                  <a:cubicBezTo>
                    <a:pt x="550138" y="133584"/>
                    <a:pt x="499430" y="173386"/>
                    <a:pt x="499430" y="252990"/>
                  </a:cubicBezTo>
                  <a:lnTo>
                    <a:pt x="499430" y="542506"/>
                  </a:lnTo>
                  <a:lnTo>
                    <a:pt x="357126" y="542506"/>
                  </a:lnTo>
                  <a:lnTo>
                    <a:pt x="357126" y="251896"/>
                  </a:lnTo>
                  <a:cubicBezTo>
                    <a:pt x="357126" y="175568"/>
                    <a:pt x="318960" y="133584"/>
                    <a:pt x="254078" y="133584"/>
                  </a:cubicBezTo>
                  <a:cubicBezTo>
                    <a:pt x="193012" y="133584"/>
                    <a:pt x="142305" y="173386"/>
                    <a:pt x="142305" y="252990"/>
                  </a:cubicBezTo>
                  <a:lnTo>
                    <a:pt x="142305" y="542506"/>
                  </a:lnTo>
                  <a:lnTo>
                    <a:pt x="0" y="542506"/>
                  </a:lnTo>
                  <a:lnTo>
                    <a:pt x="0" y="14178"/>
                  </a:lnTo>
                  <a:lnTo>
                    <a:pt x="138488" y="14178"/>
                  </a:lnTo>
                  <a:lnTo>
                    <a:pt x="138488" y="76335"/>
                  </a:lnTo>
                  <a:cubicBezTo>
                    <a:pt x="176109" y="20173"/>
                    <a:pt x="233903" y="0"/>
                    <a:pt x="293880" y="0"/>
                  </a:cubicBezTo>
                  <a:cubicBezTo>
                    <a:pt x="370211" y="0"/>
                    <a:pt x="432913" y="34351"/>
                    <a:pt x="468353" y="90513"/>
                  </a:cubicBezTo>
                  <a:cubicBezTo>
                    <a:pt x="509244" y="23449"/>
                    <a:pt x="578488" y="0"/>
                    <a:pt x="647732" y="0"/>
                  </a:cubicBezTo>
                  <a:cubicBezTo>
                    <a:pt x="772046" y="0"/>
                    <a:pt x="856012" y="83424"/>
                    <a:pt x="856012" y="206099"/>
                  </a:cubicBezTo>
                  <a:close/>
                  <a:moveTo>
                    <a:pt x="1459469" y="277526"/>
                  </a:moveTo>
                  <a:cubicBezTo>
                    <a:pt x="1459504" y="293559"/>
                    <a:pt x="1458594" y="309580"/>
                    <a:pt x="1456744" y="325505"/>
                  </a:cubicBezTo>
                  <a:lnTo>
                    <a:pt x="1082171" y="325505"/>
                  </a:lnTo>
                  <a:cubicBezTo>
                    <a:pt x="1097436" y="401839"/>
                    <a:pt x="1150869" y="435096"/>
                    <a:pt x="1217933" y="435096"/>
                  </a:cubicBezTo>
                  <a:cubicBezTo>
                    <a:pt x="1263732" y="435096"/>
                    <a:pt x="1313348" y="416555"/>
                    <a:pt x="1351514" y="384392"/>
                  </a:cubicBezTo>
                  <a:lnTo>
                    <a:pt x="1434935" y="475986"/>
                  </a:lnTo>
                  <a:cubicBezTo>
                    <a:pt x="1374960" y="531054"/>
                    <a:pt x="1298627" y="556134"/>
                    <a:pt x="1209754" y="556134"/>
                  </a:cubicBezTo>
                  <a:cubicBezTo>
                    <a:pt x="1047822" y="556134"/>
                    <a:pt x="935503" y="445999"/>
                    <a:pt x="935503" y="279708"/>
                  </a:cubicBezTo>
                  <a:cubicBezTo>
                    <a:pt x="935503" y="113411"/>
                    <a:pt x="1044549" y="0"/>
                    <a:pt x="1202666" y="0"/>
                  </a:cubicBezTo>
                  <a:cubicBezTo>
                    <a:pt x="1354785" y="0"/>
                    <a:pt x="1458924" y="112867"/>
                    <a:pt x="1459469" y="277526"/>
                  </a:cubicBezTo>
                  <a:close/>
                  <a:moveTo>
                    <a:pt x="1082716" y="228454"/>
                  </a:moveTo>
                  <a:lnTo>
                    <a:pt x="1316619" y="228454"/>
                  </a:lnTo>
                  <a:cubicBezTo>
                    <a:pt x="1303534" y="160846"/>
                    <a:pt x="1262641" y="122682"/>
                    <a:pt x="1201575" y="122682"/>
                  </a:cubicBezTo>
                  <a:cubicBezTo>
                    <a:pt x="1134513" y="122682"/>
                    <a:pt x="1095256" y="163028"/>
                    <a:pt x="1082716" y="228454"/>
                  </a:cubicBezTo>
                  <a:close/>
                  <a:moveTo>
                    <a:pt x="2034067" y="277526"/>
                  </a:moveTo>
                  <a:cubicBezTo>
                    <a:pt x="2034102" y="293559"/>
                    <a:pt x="2033192" y="309579"/>
                    <a:pt x="2031342" y="325505"/>
                  </a:cubicBezTo>
                  <a:lnTo>
                    <a:pt x="1656769" y="325505"/>
                  </a:lnTo>
                  <a:cubicBezTo>
                    <a:pt x="1672035" y="401839"/>
                    <a:pt x="1725468" y="435096"/>
                    <a:pt x="1792532" y="435096"/>
                  </a:cubicBezTo>
                  <a:cubicBezTo>
                    <a:pt x="1838330" y="435096"/>
                    <a:pt x="1887947" y="416555"/>
                    <a:pt x="1926113" y="384392"/>
                  </a:cubicBezTo>
                  <a:lnTo>
                    <a:pt x="2009533" y="475986"/>
                  </a:lnTo>
                  <a:cubicBezTo>
                    <a:pt x="1949558" y="531054"/>
                    <a:pt x="1873225" y="556134"/>
                    <a:pt x="1784353" y="556134"/>
                  </a:cubicBezTo>
                  <a:cubicBezTo>
                    <a:pt x="1622420" y="556134"/>
                    <a:pt x="1510101" y="445998"/>
                    <a:pt x="1510101" y="279707"/>
                  </a:cubicBezTo>
                  <a:cubicBezTo>
                    <a:pt x="1510101" y="113411"/>
                    <a:pt x="1619147" y="0"/>
                    <a:pt x="1777265" y="0"/>
                  </a:cubicBezTo>
                  <a:cubicBezTo>
                    <a:pt x="1929383" y="0"/>
                    <a:pt x="2033522" y="112867"/>
                    <a:pt x="2034067" y="277526"/>
                  </a:cubicBezTo>
                  <a:close/>
                  <a:moveTo>
                    <a:pt x="1657314" y="228454"/>
                  </a:moveTo>
                  <a:lnTo>
                    <a:pt x="1891218" y="228454"/>
                  </a:lnTo>
                  <a:cubicBezTo>
                    <a:pt x="1878132" y="160846"/>
                    <a:pt x="1837239" y="122682"/>
                    <a:pt x="1776173" y="122682"/>
                  </a:cubicBezTo>
                  <a:cubicBezTo>
                    <a:pt x="1709111" y="122682"/>
                    <a:pt x="1669855" y="163028"/>
                    <a:pt x="1657314" y="228454"/>
                  </a:cubicBezTo>
                  <a:close/>
                  <a:moveTo>
                    <a:pt x="2973424" y="206099"/>
                  </a:moveTo>
                  <a:lnTo>
                    <a:pt x="2973424" y="542506"/>
                  </a:lnTo>
                  <a:lnTo>
                    <a:pt x="2831664" y="542506"/>
                  </a:lnTo>
                  <a:lnTo>
                    <a:pt x="2831664" y="251896"/>
                  </a:lnTo>
                  <a:cubicBezTo>
                    <a:pt x="2831664" y="175568"/>
                    <a:pt x="2792952" y="133584"/>
                    <a:pt x="2728616" y="133584"/>
                  </a:cubicBezTo>
                  <a:cubicBezTo>
                    <a:pt x="2667550" y="133584"/>
                    <a:pt x="2616843" y="173386"/>
                    <a:pt x="2616843" y="252990"/>
                  </a:cubicBezTo>
                  <a:lnTo>
                    <a:pt x="2616843" y="542506"/>
                  </a:lnTo>
                  <a:lnTo>
                    <a:pt x="2474538" y="542506"/>
                  </a:lnTo>
                  <a:lnTo>
                    <a:pt x="2474538" y="251896"/>
                  </a:lnTo>
                  <a:cubicBezTo>
                    <a:pt x="2474538" y="175568"/>
                    <a:pt x="2436372" y="133584"/>
                    <a:pt x="2371490" y="133584"/>
                  </a:cubicBezTo>
                  <a:cubicBezTo>
                    <a:pt x="2310424" y="133584"/>
                    <a:pt x="2259717" y="173386"/>
                    <a:pt x="2259717" y="252990"/>
                  </a:cubicBezTo>
                  <a:lnTo>
                    <a:pt x="2259717" y="542506"/>
                  </a:lnTo>
                  <a:lnTo>
                    <a:pt x="2117412" y="542506"/>
                  </a:lnTo>
                  <a:lnTo>
                    <a:pt x="2117412" y="14178"/>
                  </a:lnTo>
                  <a:lnTo>
                    <a:pt x="2255900" y="14178"/>
                  </a:lnTo>
                  <a:lnTo>
                    <a:pt x="2255900" y="76335"/>
                  </a:lnTo>
                  <a:cubicBezTo>
                    <a:pt x="2293521" y="20173"/>
                    <a:pt x="2351316" y="0"/>
                    <a:pt x="2411292" y="0"/>
                  </a:cubicBezTo>
                  <a:cubicBezTo>
                    <a:pt x="2487623" y="0"/>
                    <a:pt x="2550326" y="34351"/>
                    <a:pt x="2585766" y="90513"/>
                  </a:cubicBezTo>
                  <a:cubicBezTo>
                    <a:pt x="2626657" y="23449"/>
                    <a:pt x="2695901" y="0"/>
                    <a:pt x="2765145" y="0"/>
                  </a:cubicBezTo>
                  <a:cubicBezTo>
                    <a:pt x="2889458" y="0"/>
                    <a:pt x="2973424" y="83424"/>
                    <a:pt x="2973424" y="206099"/>
                  </a:cubicBezTo>
                  <a:close/>
                  <a:moveTo>
                    <a:pt x="3624316" y="278070"/>
                  </a:moveTo>
                  <a:cubicBezTo>
                    <a:pt x="3624316" y="437278"/>
                    <a:pt x="3502730" y="556134"/>
                    <a:pt x="3338071" y="556134"/>
                  </a:cubicBezTo>
                  <a:cubicBezTo>
                    <a:pt x="3173957" y="556134"/>
                    <a:pt x="3052915" y="437278"/>
                    <a:pt x="3052915" y="278070"/>
                  </a:cubicBezTo>
                  <a:cubicBezTo>
                    <a:pt x="3052915" y="118862"/>
                    <a:pt x="3173957" y="0"/>
                    <a:pt x="3338071" y="0"/>
                  </a:cubicBezTo>
                  <a:cubicBezTo>
                    <a:pt x="3502730" y="0"/>
                    <a:pt x="3624316" y="118862"/>
                    <a:pt x="3624316" y="278070"/>
                  </a:cubicBezTo>
                  <a:close/>
                  <a:moveTo>
                    <a:pt x="3197947" y="278070"/>
                  </a:moveTo>
                  <a:cubicBezTo>
                    <a:pt x="3197947" y="363669"/>
                    <a:pt x="3257922" y="423644"/>
                    <a:pt x="3338071" y="423644"/>
                  </a:cubicBezTo>
                  <a:cubicBezTo>
                    <a:pt x="3418220" y="423644"/>
                    <a:pt x="3478741" y="363669"/>
                    <a:pt x="3478741" y="278070"/>
                  </a:cubicBezTo>
                  <a:cubicBezTo>
                    <a:pt x="3478741" y="192471"/>
                    <a:pt x="3418220" y="132490"/>
                    <a:pt x="3338071" y="132490"/>
                  </a:cubicBezTo>
                  <a:cubicBezTo>
                    <a:pt x="3257922" y="132490"/>
                    <a:pt x="3197947" y="192471"/>
                    <a:pt x="3197947" y="278070"/>
                  </a:cubicBezTo>
                  <a:close/>
                  <a:moveTo>
                    <a:pt x="4246347" y="278070"/>
                  </a:moveTo>
                  <a:cubicBezTo>
                    <a:pt x="4246347" y="437278"/>
                    <a:pt x="4124760" y="556134"/>
                    <a:pt x="3960101" y="556134"/>
                  </a:cubicBezTo>
                  <a:cubicBezTo>
                    <a:pt x="3795988" y="556134"/>
                    <a:pt x="3674945" y="437278"/>
                    <a:pt x="3674945" y="278070"/>
                  </a:cubicBezTo>
                  <a:cubicBezTo>
                    <a:pt x="3674945" y="118862"/>
                    <a:pt x="3795988" y="0"/>
                    <a:pt x="3960101" y="0"/>
                  </a:cubicBezTo>
                  <a:cubicBezTo>
                    <a:pt x="4124760" y="0"/>
                    <a:pt x="4246347" y="118862"/>
                    <a:pt x="4246347" y="278070"/>
                  </a:cubicBezTo>
                  <a:close/>
                  <a:moveTo>
                    <a:pt x="3819977" y="278070"/>
                  </a:moveTo>
                  <a:cubicBezTo>
                    <a:pt x="3819977" y="363669"/>
                    <a:pt x="3879952" y="423644"/>
                    <a:pt x="3960101" y="423644"/>
                  </a:cubicBezTo>
                  <a:cubicBezTo>
                    <a:pt x="4040251" y="423644"/>
                    <a:pt x="4100771" y="363669"/>
                    <a:pt x="4100771" y="278070"/>
                  </a:cubicBezTo>
                  <a:cubicBezTo>
                    <a:pt x="4100771" y="192471"/>
                    <a:pt x="4040251" y="132490"/>
                    <a:pt x="3960101" y="132490"/>
                  </a:cubicBezTo>
                  <a:cubicBezTo>
                    <a:pt x="3879952" y="132490"/>
                    <a:pt x="3819977" y="192471"/>
                    <a:pt x="3819977" y="278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965265" y="4309700"/>
              <a:ext cx="4261192" cy="171312"/>
            </a:xfrm>
            <a:custGeom>
              <a:rect b="b" l="l" r="r" t="t"/>
              <a:pathLst>
                <a:path extrusionOk="0" h="171312" w="4261192">
                  <a:moveTo>
                    <a:pt x="150905" y="2726"/>
                  </a:moveTo>
                  <a:lnTo>
                    <a:pt x="94878" y="168554"/>
                  </a:lnTo>
                  <a:lnTo>
                    <a:pt x="56027" y="168554"/>
                  </a:lnTo>
                  <a:lnTo>
                    <a:pt x="0" y="2726"/>
                  </a:lnTo>
                  <a:lnTo>
                    <a:pt x="34351" y="2726"/>
                  </a:lnTo>
                  <a:lnTo>
                    <a:pt x="75689" y="133254"/>
                  </a:lnTo>
                  <a:lnTo>
                    <a:pt x="117265" y="2726"/>
                  </a:lnTo>
                  <a:close/>
                  <a:moveTo>
                    <a:pt x="275952" y="138468"/>
                  </a:moveTo>
                  <a:lnTo>
                    <a:pt x="275952" y="168554"/>
                  </a:lnTo>
                  <a:lnTo>
                    <a:pt x="167688" y="168554"/>
                  </a:lnTo>
                  <a:lnTo>
                    <a:pt x="167688" y="2726"/>
                  </a:lnTo>
                  <a:lnTo>
                    <a:pt x="200144" y="2726"/>
                  </a:lnTo>
                  <a:lnTo>
                    <a:pt x="200144" y="138468"/>
                  </a:lnTo>
                  <a:close/>
                  <a:moveTo>
                    <a:pt x="389730" y="131003"/>
                  </a:moveTo>
                  <a:lnTo>
                    <a:pt x="328728" y="131003"/>
                  </a:lnTo>
                  <a:lnTo>
                    <a:pt x="316646" y="168554"/>
                  </a:lnTo>
                  <a:lnTo>
                    <a:pt x="283006" y="168554"/>
                  </a:lnTo>
                  <a:lnTo>
                    <a:pt x="340336" y="2726"/>
                  </a:lnTo>
                  <a:lnTo>
                    <a:pt x="378713" y="2726"/>
                  </a:lnTo>
                  <a:lnTo>
                    <a:pt x="436044" y="168554"/>
                  </a:lnTo>
                  <a:lnTo>
                    <a:pt x="401812" y="168554"/>
                  </a:lnTo>
                  <a:close/>
                  <a:moveTo>
                    <a:pt x="380135" y="101513"/>
                  </a:moveTo>
                  <a:lnTo>
                    <a:pt x="359169" y="36602"/>
                  </a:lnTo>
                  <a:lnTo>
                    <a:pt x="338322" y="101513"/>
                  </a:lnTo>
                  <a:close/>
                  <a:moveTo>
                    <a:pt x="546522" y="131003"/>
                  </a:moveTo>
                  <a:lnTo>
                    <a:pt x="485520" y="131003"/>
                  </a:lnTo>
                  <a:lnTo>
                    <a:pt x="473438" y="168554"/>
                  </a:lnTo>
                  <a:lnTo>
                    <a:pt x="439798" y="168554"/>
                  </a:lnTo>
                  <a:lnTo>
                    <a:pt x="497128" y="2726"/>
                  </a:lnTo>
                  <a:lnTo>
                    <a:pt x="535505" y="2726"/>
                  </a:lnTo>
                  <a:lnTo>
                    <a:pt x="592836" y="168554"/>
                  </a:lnTo>
                  <a:lnTo>
                    <a:pt x="558603" y="168554"/>
                  </a:lnTo>
                  <a:close/>
                  <a:moveTo>
                    <a:pt x="536927" y="101513"/>
                  </a:moveTo>
                  <a:lnTo>
                    <a:pt x="515961" y="36602"/>
                  </a:lnTo>
                  <a:lnTo>
                    <a:pt x="495114" y="101513"/>
                  </a:lnTo>
                  <a:close/>
                  <a:moveTo>
                    <a:pt x="776277" y="168554"/>
                  </a:moveTo>
                  <a:lnTo>
                    <a:pt x="744059" y="168554"/>
                  </a:lnTo>
                  <a:lnTo>
                    <a:pt x="744059" y="46549"/>
                  </a:lnTo>
                  <a:lnTo>
                    <a:pt x="709473" y="141905"/>
                  </a:lnTo>
                  <a:lnTo>
                    <a:pt x="676544" y="141905"/>
                  </a:lnTo>
                  <a:lnTo>
                    <a:pt x="641956" y="47024"/>
                  </a:lnTo>
                  <a:lnTo>
                    <a:pt x="641956" y="168554"/>
                  </a:lnTo>
                  <a:lnTo>
                    <a:pt x="609619" y="168554"/>
                  </a:lnTo>
                  <a:lnTo>
                    <a:pt x="609619" y="2726"/>
                  </a:lnTo>
                  <a:lnTo>
                    <a:pt x="655341" y="2726"/>
                  </a:lnTo>
                  <a:lnTo>
                    <a:pt x="693007" y="103527"/>
                  </a:lnTo>
                  <a:lnTo>
                    <a:pt x="730674" y="2726"/>
                  </a:lnTo>
                  <a:lnTo>
                    <a:pt x="776277" y="2726"/>
                  </a:lnTo>
                  <a:close/>
                  <a:moveTo>
                    <a:pt x="907272" y="43945"/>
                  </a:moveTo>
                  <a:cubicBezTo>
                    <a:pt x="895608" y="35208"/>
                    <a:pt x="881453" y="30434"/>
                    <a:pt x="866879" y="30323"/>
                  </a:cubicBezTo>
                  <a:cubicBezTo>
                    <a:pt x="851126" y="30323"/>
                    <a:pt x="839874" y="37314"/>
                    <a:pt x="839874" y="49275"/>
                  </a:cubicBezTo>
                  <a:cubicBezTo>
                    <a:pt x="839874" y="60409"/>
                    <a:pt x="851363" y="65148"/>
                    <a:pt x="869368" y="69292"/>
                  </a:cubicBezTo>
                  <a:lnTo>
                    <a:pt x="879198" y="71543"/>
                  </a:lnTo>
                  <a:cubicBezTo>
                    <a:pt x="908101" y="78175"/>
                    <a:pt x="926105" y="92630"/>
                    <a:pt x="926105" y="118804"/>
                  </a:cubicBezTo>
                  <a:cubicBezTo>
                    <a:pt x="926105" y="153745"/>
                    <a:pt x="897440" y="171158"/>
                    <a:pt x="863682" y="171158"/>
                  </a:cubicBezTo>
                  <a:cubicBezTo>
                    <a:pt x="838689" y="171158"/>
                    <a:pt x="815709" y="162750"/>
                    <a:pt x="800429" y="148653"/>
                  </a:cubicBezTo>
                  <a:lnTo>
                    <a:pt x="819145" y="124256"/>
                  </a:lnTo>
                  <a:cubicBezTo>
                    <a:pt x="831478" y="135047"/>
                    <a:pt x="847295" y="141019"/>
                    <a:pt x="863682" y="141072"/>
                  </a:cubicBezTo>
                  <a:cubicBezTo>
                    <a:pt x="879673" y="141072"/>
                    <a:pt x="891636" y="134203"/>
                    <a:pt x="891636" y="121883"/>
                  </a:cubicBezTo>
                  <a:cubicBezTo>
                    <a:pt x="891636" y="110986"/>
                    <a:pt x="882160" y="106015"/>
                    <a:pt x="863208" y="101866"/>
                  </a:cubicBezTo>
                  <a:lnTo>
                    <a:pt x="852430" y="99499"/>
                  </a:lnTo>
                  <a:cubicBezTo>
                    <a:pt x="821988" y="92862"/>
                    <a:pt x="805760" y="76994"/>
                    <a:pt x="805760" y="50699"/>
                  </a:cubicBezTo>
                  <a:cubicBezTo>
                    <a:pt x="805760" y="20138"/>
                    <a:pt x="831108" y="116"/>
                    <a:pt x="866051" y="116"/>
                  </a:cubicBezTo>
                  <a:cubicBezTo>
                    <a:pt x="887021" y="-197"/>
                    <a:pt x="907508" y="6424"/>
                    <a:pt x="924329" y="18952"/>
                  </a:cubicBezTo>
                  <a:close/>
                  <a:moveTo>
                    <a:pt x="1032456" y="168554"/>
                  </a:moveTo>
                  <a:lnTo>
                    <a:pt x="1000000" y="168554"/>
                  </a:lnTo>
                  <a:lnTo>
                    <a:pt x="1000000" y="2726"/>
                  </a:lnTo>
                  <a:lnTo>
                    <a:pt x="1032456" y="2726"/>
                  </a:lnTo>
                  <a:close/>
                  <a:moveTo>
                    <a:pt x="1197369" y="168554"/>
                  </a:moveTo>
                  <a:lnTo>
                    <a:pt x="1166336" y="168554"/>
                  </a:lnTo>
                  <a:lnTo>
                    <a:pt x="1094792" y="60762"/>
                  </a:lnTo>
                  <a:lnTo>
                    <a:pt x="1094792" y="168554"/>
                  </a:lnTo>
                  <a:lnTo>
                    <a:pt x="1062573" y="168554"/>
                  </a:lnTo>
                  <a:lnTo>
                    <a:pt x="1062573" y="2726"/>
                  </a:lnTo>
                  <a:lnTo>
                    <a:pt x="1093607" y="2726"/>
                  </a:lnTo>
                  <a:lnTo>
                    <a:pt x="1165270" y="110749"/>
                  </a:lnTo>
                  <a:lnTo>
                    <a:pt x="1165270" y="2726"/>
                  </a:lnTo>
                  <a:lnTo>
                    <a:pt x="1197369" y="2726"/>
                  </a:lnTo>
                  <a:close/>
                  <a:moveTo>
                    <a:pt x="1328348" y="43945"/>
                  </a:moveTo>
                  <a:cubicBezTo>
                    <a:pt x="1316684" y="35208"/>
                    <a:pt x="1302529" y="30434"/>
                    <a:pt x="1287955" y="30323"/>
                  </a:cubicBezTo>
                  <a:cubicBezTo>
                    <a:pt x="1272202" y="30323"/>
                    <a:pt x="1260950" y="37314"/>
                    <a:pt x="1260950" y="49275"/>
                  </a:cubicBezTo>
                  <a:cubicBezTo>
                    <a:pt x="1260950" y="60409"/>
                    <a:pt x="1272439" y="65148"/>
                    <a:pt x="1290444" y="69292"/>
                  </a:cubicBezTo>
                  <a:lnTo>
                    <a:pt x="1300274" y="71543"/>
                  </a:lnTo>
                  <a:cubicBezTo>
                    <a:pt x="1329177" y="78175"/>
                    <a:pt x="1347181" y="92630"/>
                    <a:pt x="1347181" y="118804"/>
                  </a:cubicBezTo>
                  <a:cubicBezTo>
                    <a:pt x="1347181" y="153745"/>
                    <a:pt x="1318516" y="171158"/>
                    <a:pt x="1284758" y="171158"/>
                  </a:cubicBezTo>
                  <a:cubicBezTo>
                    <a:pt x="1259765" y="171158"/>
                    <a:pt x="1236785" y="162750"/>
                    <a:pt x="1221506" y="148653"/>
                  </a:cubicBezTo>
                  <a:lnTo>
                    <a:pt x="1240221" y="124256"/>
                  </a:lnTo>
                  <a:cubicBezTo>
                    <a:pt x="1252554" y="135047"/>
                    <a:pt x="1268371" y="141019"/>
                    <a:pt x="1284758" y="141072"/>
                  </a:cubicBezTo>
                  <a:cubicBezTo>
                    <a:pt x="1300749" y="141072"/>
                    <a:pt x="1312711" y="134203"/>
                    <a:pt x="1312711" y="121883"/>
                  </a:cubicBezTo>
                  <a:cubicBezTo>
                    <a:pt x="1312711" y="110986"/>
                    <a:pt x="1303236" y="106015"/>
                    <a:pt x="1284284" y="101866"/>
                  </a:cubicBezTo>
                  <a:lnTo>
                    <a:pt x="1273506" y="99499"/>
                  </a:lnTo>
                  <a:cubicBezTo>
                    <a:pt x="1243064" y="92862"/>
                    <a:pt x="1226836" y="76994"/>
                    <a:pt x="1226836" y="50699"/>
                  </a:cubicBezTo>
                  <a:cubicBezTo>
                    <a:pt x="1226836" y="20138"/>
                    <a:pt x="1252184" y="116"/>
                    <a:pt x="1287126" y="116"/>
                  </a:cubicBezTo>
                  <a:cubicBezTo>
                    <a:pt x="1308097" y="-198"/>
                    <a:pt x="1328584" y="6424"/>
                    <a:pt x="1345404" y="18952"/>
                  </a:cubicBezTo>
                  <a:close/>
                  <a:moveTo>
                    <a:pt x="1481580" y="32811"/>
                  </a:moveTo>
                  <a:lnTo>
                    <a:pt x="1436214" y="32811"/>
                  </a:lnTo>
                  <a:lnTo>
                    <a:pt x="1436214" y="168554"/>
                  </a:lnTo>
                  <a:lnTo>
                    <a:pt x="1403759" y="168554"/>
                  </a:lnTo>
                  <a:lnTo>
                    <a:pt x="1403759" y="32811"/>
                  </a:lnTo>
                  <a:lnTo>
                    <a:pt x="1358393" y="32811"/>
                  </a:lnTo>
                  <a:lnTo>
                    <a:pt x="1358393" y="2726"/>
                  </a:lnTo>
                  <a:lnTo>
                    <a:pt x="1481580" y="2726"/>
                  </a:lnTo>
                  <a:close/>
                  <a:moveTo>
                    <a:pt x="1532226" y="168554"/>
                  </a:moveTo>
                  <a:lnTo>
                    <a:pt x="1499770" y="168554"/>
                  </a:lnTo>
                  <a:lnTo>
                    <a:pt x="1499770" y="2726"/>
                  </a:lnTo>
                  <a:lnTo>
                    <a:pt x="1532226" y="2726"/>
                  </a:lnTo>
                  <a:close/>
                  <a:moveTo>
                    <a:pt x="1673451" y="32811"/>
                  </a:moveTo>
                  <a:lnTo>
                    <a:pt x="1628085" y="32811"/>
                  </a:lnTo>
                  <a:lnTo>
                    <a:pt x="1628085" y="168554"/>
                  </a:lnTo>
                  <a:lnTo>
                    <a:pt x="1595629" y="168554"/>
                  </a:lnTo>
                  <a:lnTo>
                    <a:pt x="1595629" y="32811"/>
                  </a:lnTo>
                  <a:lnTo>
                    <a:pt x="1550263" y="32811"/>
                  </a:lnTo>
                  <a:lnTo>
                    <a:pt x="1550263" y="2726"/>
                  </a:lnTo>
                  <a:lnTo>
                    <a:pt x="1673451" y="2726"/>
                  </a:lnTo>
                  <a:close/>
                  <a:moveTo>
                    <a:pt x="1819330" y="107792"/>
                  </a:moveTo>
                  <a:cubicBezTo>
                    <a:pt x="1819330" y="148300"/>
                    <a:pt x="1794457" y="171158"/>
                    <a:pt x="1754776" y="171158"/>
                  </a:cubicBezTo>
                  <a:cubicBezTo>
                    <a:pt x="1715095" y="171158"/>
                    <a:pt x="1690102" y="148300"/>
                    <a:pt x="1690102" y="107792"/>
                  </a:cubicBezTo>
                  <a:lnTo>
                    <a:pt x="1690102" y="2726"/>
                  </a:lnTo>
                  <a:lnTo>
                    <a:pt x="1722558" y="2726"/>
                  </a:lnTo>
                  <a:lnTo>
                    <a:pt x="1722558" y="106131"/>
                  </a:lnTo>
                  <a:cubicBezTo>
                    <a:pt x="1722558" y="129226"/>
                    <a:pt x="1735587" y="139891"/>
                    <a:pt x="1754776" y="139891"/>
                  </a:cubicBezTo>
                  <a:cubicBezTo>
                    <a:pt x="1773964" y="139891"/>
                    <a:pt x="1786995" y="129226"/>
                    <a:pt x="1786995" y="106131"/>
                  </a:cubicBezTo>
                  <a:lnTo>
                    <a:pt x="1786995" y="2726"/>
                  </a:lnTo>
                  <a:lnTo>
                    <a:pt x="1819330" y="2726"/>
                  </a:lnTo>
                  <a:close/>
                  <a:moveTo>
                    <a:pt x="1975766" y="107792"/>
                  </a:moveTo>
                  <a:cubicBezTo>
                    <a:pt x="1975766" y="148300"/>
                    <a:pt x="1950893" y="171158"/>
                    <a:pt x="1911212" y="171158"/>
                  </a:cubicBezTo>
                  <a:cubicBezTo>
                    <a:pt x="1871531" y="171158"/>
                    <a:pt x="1846538" y="148300"/>
                    <a:pt x="1846538" y="107792"/>
                  </a:cubicBezTo>
                  <a:lnTo>
                    <a:pt x="1846538" y="2726"/>
                  </a:lnTo>
                  <a:lnTo>
                    <a:pt x="1878994" y="2726"/>
                  </a:lnTo>
                  <a:lnTo>
                    <a:pt x="1878994" y="106131"/>
                  </a:lnTo>
                  <a:cubicBezTo>
                    <a:pt x="1878994" y="129226"/>
                    <a:pt x="1892023" y="139891"/>
                    <a:pt x="1911212" y="139891"/>
                  </a:cubicBezTo>
                  <a:cubicBezTo>
                    <a:pt x="1930400" y="139891"/>
                    <a:pt x="1943431" y="129226"/>
                    <a:pt x="1943431" y="106131"/>
                  </a:cubicBezTo>
                  <a:lnTo>
                    <a:pt x="1943431" y="2726"/>
                  </a:lnTo>
                  <a:lnTo>
                    <a:pt x="1975766" y="2726"/>
                  </a:lnTo>
                  <a:close/>
                  <a:moveTo>
                    <a:pt x="2115620" y="32811"/>
                  </a:moveTo>
                  <a:lnTo>
                    <a:pt x="2070254" y="32811"/>
                  </a:lnTo>
                  <a:lnTo>
                    <a:pt x="2070254" y="168554"/>
                  </a:lnTo>
                  <a:lnTo>
                    <a:pt x="2037798" y="168554"/>
                  </a:lnTo>
                  <a:lnTo>
                    <a:pt x="2037798" y="32811"/>
                  </a:lnTo>
                  <a:lnTo>
                    <a:pt x="1992432" y="32811"/>
                  </a:lnTo>
                  <a:lnTo>
                    <a:pt x="1992432" y="2726"/>
                  </a:lnTo>
                  <a:lnTo>
                    <a:pt x="2115620" y="2726"/>
                  </a:lnTo>
                  <a:close/>
                  <a:moveTo>
                    <a:pt x="2315301" y="2726"/>
                  </a:moveTo>
                  <a:lnTo>
                    <a:pt x="2259274" y="168554"/>
                  </a:lnTo>
                  <a:lnTo>
                    <a:pt x="2220423" y="168554"/>
                  </a:lnTo>
                  <a:lnTo>
                    <a:pt x="2164396" y="2726"/>
                  </a:lnTo>
                  <a:lnTo>
                    <a:pt x="2198747" y="2726"/>
                  </a:lnTo>
                  <a:lnTo>
                    <a:pt x="2240085" y="133254"/>
                  </a:lnTo>
                  <a:lnTo>
                    <a:pt x="2281661" y="2726"/>
                  </a:lnTo>
                  <a:close/>
                  <a:moveTo>
                    <a:pt x="2473272" y="85640"/>
                  </a:moveTo>
                  <a:cubicBezTo>
                    <a:pt x="2473272" y="137166"/>
                    <a:pt x="2442239" y="171279"/>
                    <a:pt x="2396399" y="171279"/>
                  </a:cubicBezTo>
                  <a:cubicBezTo>
                    <a:pt x="2350559" y="171279"/>
                    <a:pt x="2319525" y="137166"/>
                    <a:pt x="2319525" y="85640"/>
                  </a:cubicBezTo>
                  <a:cubicBezTo>
                    <a:pt x="2319525" y="34113"/>
                    <a:pt x="2350559" y="0"/>
                    <a:pt x="2396399" y="0"/>
                  </a:cubicBezTo>
                  <a:cubicBezTo>
                    <a:pt x="2442238" y="0"/>
                    <a:pt x="2473272" y="34113"/>
                    <a:pt x="2473272" y="85640"/>
                  </a:cubicBezTo>
                  <a:close/>
                  <a:moveTo>
                    <a:pt x="2353165" y="85640"/>
                  </a:moveTo>
                  <a:cubicBezTo>
                    <a:pt x="2353165" y="119632"/>
                    <a:pt x="2370932" y="139891"/>
                    <a:pt x="2396399" y="139891"/>
                  </a:cubicBezTo>
                  <a:cubicBezTo>
                    <a:pt x="2421866" y="139891"/>
                    <a:pt x="2439633" y="119632"/>
                    <a:pt x="2439633" y="85640"/>
                  </a:cubicBezTo>
                  <a:cubicBezTo>
                    <a:pt x="2439633" y="51642"/>
                    <a:pt x="2421866" y="31388"/>
                    <a:pt x="2396399" y="31388"/>
                  </a:cubicBezTo>
                  <a:cubicBezTo>
                    <a:pt x="2370931" y="31388"/>
                    <a:pt x="2353164" y="51642"/>
                    <a:pt x="2353164" y="85640"/>
                  </a:cubicBezTo>
                  <a:close/>
                  <a:moveTo>
                    <a:pt x="2644881" y="85640"/>
                  </a:moveTo>
                  <a:cubicBezTo>
                    <a:pt x="2644881" y="137166"/>
                    <a:pt x="2613848" y="171279"/>
                    <a:pt x="2568008" y="171279"/>
                  </a:cubicBezTo>
                  <a:cubicBezTo>
                    <a:pt x="2522168" y="171279"/>
                    <a:pt x="2491134" y="137166"/>
                    <a:pt x="2491134" y="85640"/>
                  </a:cubicBezTo>
                  <a:cubicBezTo>
                    <a:pt x="2491134" y="34113"/>
                    <a:pt x="2522168" y="0"/>
                    <a:pt x="2568008" y="0"/>
                  </a:cubicBezTo>
                  <a:cubicBezTo>
                    <a:pt x="2613848" y="0"/>
                    <a:pt x="2644881" y="34113"/>
                    <a:pt x="2644881" y="85640"/>
                  </a:cubicBezTo>
                  <a:close/>
                  <a:moveTo>
                    <a:pt x="2524773" y="85640"/>
                  </a:moveTo>
                  <a:cubicBezTo>
                    <a:pt x="2524773" y="119632"/>
                    <a:pt x="2542541" y="139891"/>
                    <a:pt x="2568008" y="139891"/>
                  </a:cubicBezTo>
                  <a:cubicBezTo>
                    <a:pt x="2593475" y="139891"/>
                    <a:pt x="2611242" y="119632"/>
                    <a:pt x="2611242" y="85640"/>
                  </a:cubicBezTo>
                  <a:cubicBezTo>
                    <a:pt x="2611242" y="51642"/>
                    <a:pt x="2593475" y="31388"/>
                    <a:pt x="2568008" y="31388"/>
                  </a:cubicBezTo>
                  <a:cubicBezTo>
                    <a:pt x="2542541" y="31388"/>
                    <a:pt x="2524773" y="51642"/>
                    <a:pt x="2524773" y="85640"/>
                  </a:cubicBezTo>
                  <a:close/>
                  <a:moveTo>
                    <a:pt x="2709531" y="103290"/>
                  </a:moveTo>
                  <a:lnTo>
                    <a:pt x="2701358" y="103290"/>
                  </a:lnTo>
                  <a:lnTo>
                    <a:pt x="2701358" y="168554"/>
                  </a:lnTo>
                  <a:lnTo>
                    <a:pt x="2668902" y="168554"/>
                  </a:lnTo>
                  <a:lnTo>
                    <a:pt x="2668902" y="2726"/>
                  </a:lnTo>
                  <a:lnTo>
                    <a:pt x="2730733" y="2726"/>
                  </a:lnTo>
                  <a:cubicBezTo>
                    <a:pt x="2767808" y="2726"/>
                    <a:pt x="2788774" y="21915"/>
                    <a:pt x="2788774" y="53893"/>
                  </a:cubicBezTo>
                  <a:cubicBezTo>
                    <a:pt x="2788774" y="80073"/>
                    <a:pt x="2772309" y="98076"/>
                    <a:pt x="2744354" y="102340"/>
                  </a:cubicBezTo>
                  <a:lnTo>
                    <a:pt x="2790076" y="168554"/>
                  </a:lnTo>
                  <a:lnTo>
                    <a:pt x="2751935" y="168554"/>
                  </a:lnTo>
                  <a:close/>
                  <a:moveTo>
                    <a:pt x="2701358" y="75692"/>
                  </a:moveTo>
                  <a:lnTo>
                    <a:pt x="2730378" y="75692"/>
                  </a:lnTo>
                  <a:cubicBezTo>
                    <a:pt x="2746132" y="75692"/>
                    <a:pt x="2755608" y="68580"/>
                    <a:pt x="2755608" y="53893"/>
                  </a:cubicBezTo>
                  <a:cubicBezTo>
                    <a:pt x="2755608" y="39328"/>
                    <a:pt x="2745895" y="32453"/>
                    <a:pt x="2730378" y="32453"/>
                  </a:cubicBezTo>
                  <a:lnTo>
                    <a:pt x="2701358" y="32453"/>
                  </a:lnTo>
                  <a:close/>
                  <a:moveTo>
                    <a:pt x="2994269" y="2726"/>
                  </a:moveTo>
                  <a:lnTo>
                    <a:pt x="2994269" y="168554"/>
                  </a:lnTo>
                  <a:lnTo>
                    <a:pt x="2961933" y="168554"/>
                  </a:lnTo>
                  <a:lnTo>
                    <a:pt x="2961933" y="99852"/>
                  </a:lnTo>
                  <a:lnTo>
                    <a:pt x="2895127" y="99852"/>
                  </a:lnTo>
                  <a:lnTo>
                    <a:pt x="2895127" y="168554"/>
                  </a:lnTo>
                  <a:lnTo>
                    <a:pt x="2862672" y="168554"/>
                  </a:lnTo>
                  <a:lnTo>
                    <a:pt x="2862672" y="2726"/>
                  </a:lnTo>
                  <a:lnTo>
                    <a:pt x="2895127" y="2726"/>
                  </a:lnTo>
                  <a:lnTo>
                    <a:pt x="2895127" y="69888"/>
                  </a:lnTo>
                  <a:lnTo>
                    <a:pt x="2961932" y="69888"/>
                  </a:lnTo>
                  <a:lnTo>
                    <a:pt x="2961932" y="2726"/>
                  </a:lnTo>
                  <a:close/>
                  <a:moveTo>
                    <a:pt x="3134484" y="139058"/>
                  </a:moveTo>
                  <a:lnTo>
                    <a:pt x="3134484" y="168554"/>
                  </a:lnTo>
                  <a:lnTo>
                    <a:pt x="3024444" y="168554"/>
                  </a:lnTo>
                  <a:lnTo>
                    <a:pt x="3024444" y="2726"/>
                  </a:lnTo>
                  <a:lnTo>
                    <a:pt x="3134128" y="2726"/>
                  </a:lnTo>
                  <a:lnTo>
                    <a:pt x="3134128" y="32216"/>
                  </a:lnTo>
                  <a:lnTo>
                    <a:pt x="3056899" y="32216"/>
                  </a:lnTo>
                  <a:lnTo>
                    <a:pt x="3056899" y="70119"/>
                  </a:lnTo>
                  <a:lnTo>
                    <a:pt x="3130101" y="70119"/>
                  </a:lnTo>
                  <a:lnTo>
                    <a:pt x="3130101" y="99615"/>
                  </a:lnTo>
                  <a:lnTo>
                    <a:pt x="3056899" y="99615"/>
                  </a:lnTo>
                  <a:lnTo>
                    <a:pt x="3056899" y="139058"/>
                  </a:lnTo>
                  <a:close/>
                  <a:moveTo>
                    <a:pt x="3272788" y="32811"/>
                  </a:moveTo>
                  <a:lnTo>
                    <a:pt x="3227422" y="32811"/>
                  </a:lnTo>
                  <a:lnTo>
                    <a:pt x="3227422" y="168554"/>
                  </a:lnTo>
                  <a:lnTo>
                    <a:pt x="3194966" y="168554"/>
                  </a:lnTo>
                  <a:lnTo>
                    <a:pt x="3194966" y="32811"/>
                  </a:lnTo>
                  <a:lnTo>
                    <a:pt x="3149600" y="32811"/>
                  </a:lnTo>
                  <a:lnTo>
                    <a:pt x="3149600" y="2726"/>
                  </a:lnTo>
                  <a:lnTo>
                    <a:pt x="3272788" y="2726"/>
                  </a:lnTo>
                  <a:close/>
                  <a:moveTo>
                    <a:pt x="3429000" y="131003"/>
                  </a:moveTo>
                  <a:lnTo>
                    <a:pt x="3367997" y="131003"/>
                  </a:lnTo>
                  <a:lnTo>
                    <a:pt x="3355916" y="168554"/>
                  </a:lnTo>
                  <a:lnTo>
                    <a:pt x="3322275" y="168554"/>
                  </a:lnTo>
                  <a:lnTo>
                    <a:pt x="3379606" y="2726"/>
                  </a:lnTo>
                  <a:lnTo>
                    <a:pt x="3417983" y="2726"/>
                  </a:lnTo>
                  <a:lnTo>
                    <a:pt x="3475313" y="168554"/>
                  </a:lnTo>
                  <a:lnTo>
                    <a:pt x="3441081" y="168554"/>
                  </a:lnTo>
                  <a:close/>
                  <a:moveTo>
                    <a:pt x="3419405" y="101513"/>
                  </a:moveTo>
                  <a:lnTo>
                    <a:pt x="3398439" y="36602"/>
                  </a:lnTo>
                  <a:lnTo>
                    <a:pt x="3377592" y="101513"/>
                  </a:lnTo>
                  <a:close/>
                  <a:moveTo>
                    <a:pt x="3532724" y="103290"/>
                  </a:moveTo>
                  <a:lnTo>
                    <a:pt x="3524552" y="103290"/>
                  </a:lnTo>
                  <a:lnTo>
                    <a:pt x="3524552" y="168554"/>
                  </a:lnTo>
                  <a:lnTo>
                    <a:pt x="3492096" y="168554"/>
                  </a:lnTo>
                  <a:lnTo>
                    <a:pt x="3492096" y="2726"/>
                  </a:lnTo>
                  <a:lnTo>
                    <a:pt x="3553928" y="2726"/>
                  </a:lnTo>
                  <a:cubicBezTo>
                    <a:pt x="3591002" y="2726"/>
                    <a:pt x="3611968" y="21915"/>
                    <a:pt x="3611968" y="53893"/>
                  </a:cubicBezTo>
                  <a:cubicBezTo>
                    <a:pt x="3611968" y="80073"/>
                    <a:pt x="3595503" y="98076"/>
                    <a:pt x="3567548" y="102340"/>
                  </a:cubicBezTo>
                  <a:lnTo>
                    <a:pt x="3613270" y="168554"/>
                  </a:lnTo>
                  <a:lnTo>
                    <a:pt x="3575129" y="168554"/>
                  </a:lnTo>
                  <a:close/>
                  <a:moveTo>
                    <a:pt x="3524552" y="75692"/>
                  </a:moveTo>
                  <a:lnTo>
                    <a:pt x="3553572" y="75692"/>
                  </a:lnTo>
                  <a:cubicBezTo>
                    <a:pt x="3569326" y="75692"/>
                    <a:pt x="3578802" y="68580"/>
                    <a:pt x="3578802" y="53893"/>
                  </a:cubicBezTo>
                  <a:cubicBezTo>
                    <a:pt x="3578802" y="39328"/>
                    <a:pt x="3569089" y="32453"/>
                    <a:pt x="3553572" y="32453"/>
                  </a:cubicBezTo>
                  <a:lnTo>
                    <a:pt x="3524552" y="32453"/>
                  </a:lnTo>
                  <a:close/>
                  <a:moveTo>
                    <a:pt x="3769349" y="37429"/>
                  </a:moveTo>
                  <a:lnTo>
                    <a:pt x="3741394" y="52712"/>
                  </a:lnTo>
                  <a:cubicBezTo>
                    <a:pt x="3734586" y="39408"/>
                    <a:pt x="3720803" y="31136"/>
                    <a:pt x="3705860" y="31388"/>
                  </a:cubicBezTo>
                  <a:cubicBezTo>
                    <a:pt x="3680985" y="31388"/>
                    <a:pt x="3663099" y="51642"/>
                    <a:pt x="3663099" y="85640"/>
                  </a:cubicBezTo>
                  <a:cubicBezTo>
                    <a:pt x="3663218" y="120818"/>
                    <a:pt x="3681933" y="139891"/>
                    <a:pt x="3705979" y="139891"/>
                  </a:cubicBezTo>
                  <a:cubicBezTo>
                    <a:pt x="3720923" y="140046"/>
                    <a:pt x="3734712" y="131872"/>
                    <a:pt x="3741750" y="118688"/>
                  </a:cubicBezTo>
                  <a:lnTo>
                    <a:pt x="3768520" y="135626"/>
                  </a:lnTo>
                  <a:cubicBezTo>
                    <a:pt x="3756025" y="158315"/>
                    <a:pt x="3731868" y="172087"/>
                    <a:pt x="3705979" y="171279"/>
                  </a:cubicBezTo>
                  <a:cubicBezTo>
                    <a:pt x="3660494" y="171279"/>
                    <a:pt x="3629460" y="137519"/>
                    <a:pt x="3629460" y="85640"/>
                  </a:cubicBezTo>
                  <a:cubicBezTo>
                    <a:pt x="3629460" y="33760"/>
                    <a:pt x="3660494" y="0"/>
                    <a:pt x="3705979" y="0"/>
                  </a:cubicBezTo>
                  <a:cubicBezTo>
                    <a:pt x="3734051" y="0"/>
                    <a:pt x="3757740" y="13860"/>
                    <a:pt x="3769349" y="37429"/>
                  </a:cubicBezTo>
                  <a:close/>
                  <a:moveTo>
                    <a:pt x="3922825" y="2726"/>
                  </a:moveTo>
                  <a:lnTo>
                    <a:pt x="3922825" y="168554"/>
                  </a:lnTo>
                  <a:lnTo>
                    <a:pt x="3890488" y="168554"/>
                  </a:lnTo>
                  <a:lnTo>
                    <a:pt x="3890488" y="99852"/>
                  </a:lnTo>
                  <a:lnTo>
                    <a:pt x="3823683" y="99852"/>
                  </a:lnTo>
                  <a:lnTo>
                    <a:pt x="3823683" y="168554"/>
                  </a:lnTo>
                  <a:lnTo>
                    <a:pt x="3791228" y="168554"/>
                  </a:lnTo>
                  <a:lnTo>
                    <a:pt x="3791228" y="2726"/>
                  </a:lnTo>
                  <a:lnTo>
                    <a:pt x="3823683" y="2726"/>
                  </a:lnTo>
                  <a:lnTo>
                    <a:pt x="3823683" y="69888"/>
                  </a:lnTo>
                  <a:lnTo>
                    <a:pt x="3890488" y="69888"/>
                  </a:lnTo>
                  <a:lnTo>
                    <a:pt x="3890488" y="2726"/>
                  </a:lnTo>
                  <a:close/>
                  <a:moveTo>
                    <a:pt x="3985455" y="168554"/>
                  </a:moveTo>
                  <a:lnTo>
                    <a:pt x="3952999" y="168554"/>
                  </a:lnTo>
                  <a:lnTo>
                    <a:pt x="3952999" y="2726"/>
                  </a:lnTo>
                  <a:lnTo>
                    <a:pt x="3985455" y="2726"/>
                  </a:lnTo>
                  <a:close/>
                  <a:moveTo>
                    <a:pt x="4125612" y="139058"/>
                  </a:moveTo>
                  <a:lnTo>
                    <a:pt x="4125612" y="168554"/>
                  </a:lnTo>
                  <a:lnTo>
                    <a:pt x="4015572" y="168554"/>
                  </a:lnTo>
                  <a:lnTo>
                    <a:pt x="4015572" y="2726"/>
                  </a:lnTo>
                  <a:lnTo>
                    <a:pt x="4125256" y="2726"/>
                  </a:lnTo>
                  <a:lnTo>
                    <a:pt x="4125256" y="32216"/>
                  </a:lnTo>
                  <a:lnTo>
                    <a:pt x="4048028" y="32216"/>
                  </a:lnTo>
                  <a:lnTo>
                    <a:pt x="4048028" y="70119"/>
                  </a:lnTo>
                  <a:lnTo>
                    <a:pt x="4121230" y="70119"/>
                  </a:lnTo>
                  <a:lnTo>
                    <a:pt x="4121230" y="99615"/>
                  </a:lnTo>
                  <a:lnTo>
                    <a:pt x="4048028" y="99615"/>
                  </a:lnTo>
                  <a:lnTo>
                    <a:pt x="4048028" y="139058"/>
                  </a:lnTo>
                  <a:close/>
                  <a:moveTo>
                    <a:pt x="4185266" y="32216"/>
                  </a:moveTo>
                  <a:lnTo>
                    <a:pt x="4185266" y="71427"/>
                  </a:lnTo>
                  <a:lnTo>
                    <a:pt x="4256217" y="71427"/>
                  </a:lnTo>
                  <a:lnTo>
                    <a:pt x="4256217" y="100917"/>
                  </a:lnTo>
                  <a:lnTo>
                    <a:pt x="4185266" y="100917"/>
                  </a:lnTo>
                  <a:lnTo>
                    <a:pt x="4185266" y="168554"/>
                  </a:lnTo>
                  <a:lnTo>
                    <a:pt x="4152810" y="168554"/>
                  </a:lnTo>
                  <a:lnTo>
                    <a:pt x="4152810" y="2726"/>
                  </a:lnTo>
                  <a:lnTo>
                    <a:pt x="4261192" y="2726"/>
                  </a:lnTo>
                  <a:lnTo>
                    <a:pt x="4261192" y="32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965265" y="2375296"/>
              <a:ext cx="1311977" cy="858084"/>
            </a:xfrm>
            <a:custGeom>
              <a:rect b="b" l="l" r="r" t="t"/>
              <a:pathLst>
                <a:path extrusionOk="0" h="858084" w="1311977">
                  <a:moveTo>
                    <a:pt x="857722" y="453633"/>
                  </a:moveTo>
                  <a:cubicBezTo>
                    <a:pt x="857894" y="453618"/>
                    <a:pt x="858045" y="453746"/>
                    <a:pt x="858060" y="453919"/>
                  </a:cubicBezTo>
                  <a:cubicBezTo>
                    <a:pt x="858061" y="453936"/>
                    <a:pt x="858061" y="453953"/>
                    <a:pt x="858060" y="453971"/>
                  </a:cubicBezTo>
                  <a:lnTo>
                    <a:pt x="858060" y="836621"/>
                  </a:lnTo>
                  <a:lnTo>
                    <a:pt x="1311978" y="836621"/>
                  </a:lnTo>
                  <a:lnTo>
                    <a:pt x="1311978" y="21465"/>
                  </a:lnTo>
                  <a:lnTo>
                    <a:pt x="858060" y="21465"/>
                  </a:lnTo>
                  <a:lnTo>
                    <a:pt x="858060" y="404114"/>
                  </a:lnTo>
                  <a:cubicBezTo>
                    <a:pt x="858060" y="404114"/>
                    <a:pt x="858060" y="404420"/>
                    <a:pt x="857635" y="404420"/>
                  </a:cubicBezTo>
                  <a:cubicBezTo>
                    <a:pt x="857476" y="404420"/>
                    <a:pt x="857347" y="404292"/>
                    <a:pt x="857347" y="404134"/>
                  </a:cubicBezTo>
                  <a:cubicBezTo>
                    <a:pt x="857347" y="404127"/>
                    <a:pt x="857347" y="404121"/>
                    <a:pt x="857347" y="404114"/>
                  </a:cubicBezTo>
                  <a:cubicBezTo>
                    <a:pt x="843580" y="167568"/>
                    <a:pt x="640661" y="-13030"/>
                    <a:pt x="404114" y="738"/>
                  </a:cubicBezTo>
                  <a:cubicBezTo>
                    <a:pt x="167568" y="14505"/>
                    <a:pt x="-13030" y="217424"/>
                    <a:pt x="738" y="453971"/>
                  </a:cubicBezTo>
                  <a:cubicBezTo>
                    <a:pt x="14505" y="690517"/>
                    <a:pt x="217424" y="871115"/>
                    <a:pt x="453971" y="857347"/>
                  </a:cubicBezTo>
                  <a:cubicBezTo>
                    <a:pt x="671295" y="844699"/>
                    <a:pt x="844699" y="671295"/>
                    <a:pt x="857347" y="453971"/>
                  </a:cubicBezTo>
                  <a:cubicBezTo>
                    <a:pt x="857347" y="453783"/>
                    <a:pt x="857498" y="453631"/>
                    <a:pt x="857685" y="453631"/>
                  </a:cubicBezTo>
                  <a:cubicBezTo>
                    <a:pt x="857697" y="453631"/>
                    <a:pt x="857709" y="453631"/>
                    <a:pt x="857721" y="453633"/>
                  </a:cubicBezTo>
                  <a:close/>
                </a:path>
              </a:pathLst>
            </a:custGeom>
            <a:solidFill>
              <a:srgbClr val="00C8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9" name="Google Shape;89;p10"/>
          <p:cNvSpPr/>
          <p:nvPr/>
        </p:nvSpPr>
        <p:spPr>
          <a:xfrm>
            <a:off x="0" y="557161"/>
            <a:ext cx="551384" cy="989098"/>
          </a:xfrm>
          <a:prstGeom prst="rect">
            <a:avLst/>
          </a:prstGeom>
          <a:solidFill>
            <a:srgbClr val="00C8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  <a:defRPr b="1" i="0" sz="4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•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036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760"/>
              <a:buFont typeface="Century Gothic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766800" y="6369049"/>
            <a:ext cx="9864000" cy="240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3">
          <p15:clr>
            <a:srgbClr val="F26B43"/>
          </p15:clr>
        </p15:guide>
        <p15:guide id="4" pos="7505">
          <p15:clr>
            <a:srgbClr val="F26B43"/>
          </p15:clr>
        </p15:guide>
        <p15:guide id="5" orient="horz" pos="350">
          <p15:clr>
            <a:srgbClr val="F26B43"/>
          </p15:clr>
        </p15:guide>
        <p15:guide id="6" orient="horz" pos="974">
          <p15:clr>
            <a:srgbClr val="F26B43"/>
          </p15:clr>
        </p15:guide>
        <p15:guide id="7" orient="horz" pos="1280">
          <p15:clr>
            <a:srgbClr val="F26B43"/>
          </p15:clr>
        </p15:guide>
        <p15:guide id="8" pos="173">
          <p15:clr>
            <a:srgbClr val="F26B43"/>
          </p15:clr>
        </p15:guide>
        <p15:guide id="9" orient="horz" pos="663">
          <p15:clr>
            <a:srgbClr val="F26B43"/>
          </p15:clr>
        </p15:guide>
        <p15:guide id="10" pos="6778">
          <p15:clr>
            <a:srgbClr val="F26B43"/>
          </p15:clr>
        </p15:guide>
        <p15:guide id="11" pos="347">
          <p15:clr>
            <a:srgbClr val="F26B43"/>
          </p15:clr>
        </p15:guide>
        <p15:guide id="12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8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7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1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4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6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0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6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2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78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1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3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89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7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2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/>
          <p:nvPr>
            <p:ph idx="2" type="pic"/>
          </p:nvPr>
        </p:nvSpPr>
        <p:spPr>
          <a:xfrm>
            <a:off x="0" y="0"/>
            <a:ext cx="12192000" cy="50847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0"/>
          <p:cNvSpPr txBox="1"/>
          <p:nvPr>
            <p:ph type="ctrTitle"/>
          </p:nvPr>
        </p:nvSpPr>
        <p:spPr>
          <a:xfrm>
            <a:off x="767408" y="5476832"/>
            <a:ext cx="8215200" cy="565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/>
              <a:t>Een regionale beeldbank voor erfgoed uit de Noordrand?</a:t>
            </a:r>
            <a:endParaRPr/>
          </a:p>
        </p:txBody>
      </p:sp>
      <p:sp>
        <p:nvSpPr>
          <p:cNvPr id="162" name="Google Shape;162;p20"/>
          <p:cNvSpPr txBox="1"/>
          <p:nvPr>
            <p:ph idx="3" type="body"/>
          </p:nvPr>
        </p:nvSpPr>
        <p:spPr>
          <a:xfrm>
            <a:off x="9578073" y="4772327"/>
            <a:ext cx="2063065" cy="1523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73"/>
            <a:ext cx="12192000" cy="5089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1"/>
            <a:ext cx="9827277" cy="56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826499" cy="558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250" y="555625"/>
            <a:ext cx="9797274" cy="55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82102" cy="56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/>
          <p:nvPr>
            <p:ph type="ctrTitle"/>
          </p:nvPr>
        </p:nvSpPr>
        <p:spPr>
          <a:xfrm>
            <a:off x="767408" y="2934451"/>
            <a:ext cx="98634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 sz="4000"/>
              <a:t>2. Over </a:t>
            </a:r>
            <a:r>
              <a:rPr lang="nl-BE" sz="4000"/>
              <a:t>Vlaams cultureelerfgoedbeleid en d</a:t>
            </a:r>
            <a:r>
              <a:rPr lang="nl-BE" sz="4000"/>
              <a:t>igitalisering</a:t>
            </a:r>
            <a:endParaRPr sz="4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82127" cy="56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/>
          <p:nvPr/>
        </p:nvSpPr>
        <p:spPr>
          <a:xfrm>
            <a:off x="3523725" y="3422675"/>
            <a:ext cx="2967900" cy="214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4"/>
          <p:cNvSpPr/>
          <p:nvPr/>
        </p:nvSpPr>
        <p:spPr>
          <a:xfrm>
            <a:off x="3536350" y="5064575"/>
            <a:ext cx="3157500" cy="290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794427" cy="5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750" y="1754525"/>
            <a:ext cx="5537377" cy="31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2827" y="1913163"/>
            <a:ext cx="5248323" cy="2993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610018"/>
            <a:ext cx="9885752" cy="5637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837302" cy="561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38"/>
          <p:cNvCxnSpPr/>
          <p:nvPr/>
        </p:nvCxnSpPr>
        <p:spPr>
          <a:xfrm>
            <a:off x="8563025" y="2652275"/>
            <a:ext cx="12504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38"/>
          <p:cNvCxnSpPr/>
          <p:nvPr/>
        </p:nvCxnSpPr>
        <p:spPr>
          <a:xfrm>
            <a:off x="1502950" y="2816450"/>
            <a:ext cx="2526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/>
              <a:t>Overzicht</a:t>
            </a:r>
            <a:endParaRPr/>
          </a:p>
        </p:txBody>
      </p:sp>
      <p:sp>
        <p:nvSpPr>
          <p:cNvPr id="170" name="Google Shape;170;p21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-BE"/>
              <a:t>Over meemoo en erfgoeddatabankentraject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-BE"/>
              <a:t>Digitalisering en Vlaams cultuurbeleid</a:t>
            </a:r>
            <a:endParaRPr b="1" sz="42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-BE"/>
              <a:t>Erfgoedcellen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-BE"/>
              <a:t>Beeldbanken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-BE"/>
              <a:t>Lokale beeldbanken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-BE"/>
              <a:t>Uitdagingen m.b.t. beeldbanken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-BE"/>
              <a:t>Alternatief voor een eigen beeldbank?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/>
              <a:t>Strategische doelstellingen</a:t>
            </a:r>
            <a:endParaRPr/>
          </a:p>
        </p:txBody>
      </p:sp>
      <p:sp>
        <p:nvSpPr>
          <p:cNvPr id="292" name="Google Shape;292;p39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/>
              <a:t>Verbreden en </a:t>
            </a:r>
            <a:r>
              <a:rPr b="1" lang="nl-BE">
                <a:solidFill>
                  <a:srgbClr val="00C8AA"/>
                </a:solidFill>
              </a:rPr>
              <a:t>verdiepen van de cultuurparticipatie</a:t>
            </a:r>
            <a:r>
              <a:rPr lang="nl-BE"/>
              <a:t> d.m.v. digitale instrumenten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/>
              <a:t>Creëren van een </a:t>
            </a:r>
            <a:r>
              <a:rPr b="1" lang="nl-BE">
                <a:solidFill>
                  <a:srgbClr val="FF0000"/>
                </a:solidFill>
              </a:rPr>
              <a:t>collectief digitaal geheugen</a:t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nl-BE">
                <a:solidFill>
                  <a:schemeClr val="accent1"/>
                </a:solidFill>
              </a:rPr>
              <a:t>Digitale linken</a:t>
            </a:r>
            <a:r>
              <a:rPr lang="nl-BE"/>
              <a:t> leggen tussen cultuurorganisaties en met andere sectoren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/>
              <a:t>Continu </a:t>
            </a:r>
            <a:r>
              <a:rPr b="1" lang="nl-BE">
                <a:solidFill>
                  <a:schemeClr val="accent1"/>
                </a:solidFill>
              </a:rPr>
              <a:t>vernieuwen</a:t>
            </a:r>
            <a:r>
              <a:rPr lang="nl-BE"/>
              <a:t> door experimenteren en leren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0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/>
              <a:t>Gedeelde principes</a:t>
            </a:r>
            <a:endParaRPr/>
          </a:p>
        </p:txBody>
      </p:sp>
      <p:sp>
        <p:nvSpPr>
          <p:cNvPr id="299" name="Google Shape;299;p40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/>
              <a:t>We stimuleren </a:t>
            </a:r>
            <a:r>
              <a:rPr b="1" lang="nl-BE">
                <a:solidFill>
                  <a:srgbClr val="FF0000"/>
                </a:solidFill>
              </a:rPr>
              <a:t>gedeelde data</a:t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/>
              <a:t>We werken aan een </a:t>
            </a:r>
            <a:r>
              <a:rPr b="1" lang="nl-BE">
                <a:solidFill>
                  <a:srgbClr val="FF0000"/>
                </a:solidFill>
              </a:rPr>
              <a:t>gedeelde collectieve digitale infrastructuur</a:t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/>
              <a:t>We streven een </a:t>
            </a:r>
            <a:r>
              <a:rPr b="1" lang="nl-BE">
                <a:solidFill>
                  <a:srgbClr val="00C8AA"/>
                </a:solidFill>
              </a:rPr>
              <a:t>maximale meerwaarde</a:t>
            </a:r>
            <a:r>
              <a:rPr lang="nl-BE"/>
              <a:t> na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/>
              <a:t>We hanteren </a:t>
            </a:r>
            <a:r>
              <a:rPr b="1" lang="nl-BE">
                <a:solidFill>
                  <a:srgbClr val="00C8AA"/>
                </a:solidFill>
              </a:rPr>
              <a:t>publieke waarden</a:t>
            </a:r>
            <a:endParaRPr b="1">
              <a:solidFill>
                <a:srgbClr val="00C8AA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/>
          <p:nvPr>
            <p:ph type="ctrTitle"/>
          </p:nvPr>
        </p:nvSpPr>
        <p:spPr>
          <a:xfrm>
            <a:off x="767408" y="2934451"/>
            <a:ext cx="98634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/>
              <a:t>3. Over erfgoedcellen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10122547" cy="54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3"/>
          <p:cNvPicPr preferRelativeResize="0"/>
          <p:nvPr/>
        </p:nvPicPr>
        <p:blipFill rotWithShape="1">
          <a:blip r:embed="rId3">
            <a:alphaModFix/>
          </a:blip>
          <a:srcRect b="7842" l="0" r="0" t="0"/>
          <a:stretch/>
        </p:blipFill>
        <p:spPr>
          <a:xfrm>
            <a:off x="766775" y="475200"/>
            <a:ext cx="10354396" cy="5446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43"/>
          <p:cNvCxnSpPr/>
          <p:nvPr/>
        </p:nvCxnSpPr>
        <p:spPr>
          <a:xfrm>
            <a:off x="4420450" y="2627000"/>
            <a:ext cx="47868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43"/>
          <p:cNvCxnSpPr/>
          <p:nvPr/>
        </p:nvCxnSpPr>
        <p:spPr>
          <a:xfrm>
            <a:off x="7565275" y="3170100"/>
            <a:ext cx="18567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43"/>
          <p:cNvCxnSpPr/>
          <p:nvPr/>
        </p:nvCxnSpPr>
        <p:spPr>
          <a:xfrm>
            <a:off x="1780800" y="3687900"/>
            <a:ext cx="28797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43"/>
          <p:cNvCxnSpPr/>
          <p:nvPr/>
        </p:nvCxnSpPr>
        <p:spPr>
          <a:xfrm>
            <a:off x="6428575" y="4723550"/>
            <a:ext cx="31701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43"/>
          <p:cNvCxnSpPr/>
          <p:nvPr/>
        </p:nvCxnSpPr>
        <p:spPr>
          <a:xfrm>
            <a:off x="1780800" y="5254025"/>
            <a:ext cx="3006000" cy="12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4"/>
          <p:cNvSpPr txBox="1"/>
          <p:nvPr>
            <p:ph type="ctrTitle"/>
          </p:nvPr>
        </p:nvSpPr>
        <p:spPr>
          <a:xfrm>
            <a:off x="767408" y="2934451"/>
            <a:ext cx="98634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/>
              <a:t>4</a:t>
            </a:r>
            <a:r>
              <a:rPr lang="nl-BE"/>
              <a:t>. Over beeldbanken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5"/>
          <p:cNvPicPr preferRelativeResize="0"/>
          <p:nvPr/>
        </p:nvPicPr>
        <p:blipFill rotWithShape="1">
          <a:blip r:embed="rId3">
            <a:alphaModFix/>
          </a:blip>
          <a:srcRect b="0" l="26818" r="35813" t="0"/>
          <a:stretch/>
        </p:blipFill>
        <p:spPr>
          <a:xfrm>
            <a:off x="3920887" y="365250"/>
            <a:ext cx="4350223" cy="61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5"/>
          <p:cNvSpPr/>
          <p:nvPr/>
        </p:nvSpPr>
        <p:spPr>
          <a:xfrm>
            <a:off x="4251550" y="1770700"/>
            <a:ext cx="4019700" cy="1253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68000"/>
            <a:ext cx="9849902" cy="562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68000"/>
            <a:ext cx="9878477" cy="563865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7"/>
          <p:cNvSpPr/>
          <p:nvPr/>
        </p:nvSpPr>
        <p:spPr>
          <a:xfrm>
            <a:off x="7853425" y="2293525"/>
            <a:ext cx="1714500" cy="432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8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355" name="Google Shape;355;p48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56" name="Google Shape;35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68000"/>
            <a:ext cx="9849902" cy="562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/>
          <p:nvPr>
            <p:ph type="ctrTitle"/>
          </p:nvPr>
        </p:nvSpPr>
        <p:spPr>
          <a:xfrm>
            <a:off x="767408" y="2934451"/>
            <a:ext cx="98634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 sz="4000"/>
              <a:t>1. </a:t>
            </a:r>
            <a:r>
              <a:rPr lang="nl-BE" sz="4000"/>
              <a:t>Over meemoo</a:t>
            </a:r>
            <a:endParaRPr sz="4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37302" cy="56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/>
          <p:nvPr/>
        </p:nvSpPr>
        <p:spPr>
          <a:xfrm>
            <a:off x="4568500" y="1328225"/>
            <a:ext cx="2276400" cy="432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0"/>
          <p:cNvPicPr preferRelativeResize="0"/>
          <p:nvPr/>
        </p:nvPicPr>
        <p:blipFill rotWithShape="1">
          <a:blip r:embed="rId3">
            <a:alphaModFix/>
          </a:blip>
          <a:srcRect b="0" l="14062" r="12886" t="0"/>
          <a:stretch/>
        </p:blipFill>
        <p:spPr>
          <a:xfrm>
            <a:off x="1899313" y="149963"/>
            <a:ext cx="8393375" cy="655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0"/>
          <p:cNvSpPr/>
          <p:nvPr/>
        </p:nvSpPr>
        <p:spPr>
          <a:xfrm>
            <a:off x="2277700" y="1774850"/>
            <a:ext cx="1700100" cy="374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850" y="555625"/>
            <a:ext cx="9667523" cy="55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1"/>
          <p:cNvSpPr/>
          <p:nvPr/>
        </p:nvSpPr>
        <p:spPr>
          <a:xfrm>
            <a:off x="2630675" y="1887800"/>
            <a:ext cx="1330500" cy="380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75" y="555625"/>
            <a:ext cx="10091274" cy="575517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2"/>
          <p:cNvSpPr/>
          <p:nvPr/>
        </p:nvSpPr>
        <p:spPr>
          <a:xfrm>
            <a:off x="2236800" y="1952175"/>
            <a:ext cx="1413600" cy="382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37302" cy="56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882051" cy="56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4"/>
          <p:cNvSpPr/>
          <p:nvPr/>
        </p:nvSpPr>
        <p:spPr>
          <a:xfrm>
            <a:off x="2032775" y="881575"/>
            <a:ext cx="1051800" cy="475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821425" cy="558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69850"/>
            <a:ext cx="9857326" cy="56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6"/>
          <p:cNvSpPr/>
          <p:nvPr/>
        </p:nvSpPr>
        <p:spPr>
          <a:xfrm>
            <a:off x="1800175" y="2510900"/>
            <a:ext cx="2352000" cy="691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6"/>
          <p:cNvSpPr/>
          <p:nvPr/>
        </p:nvSpPr>
        <p:spPr>
          <a:xfrm>
            <a:off x="8371750" y="3340975"/>
            <a:ext cx="812700" cy="449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575" y="555625"/>
            <a:ext cx="9791073" cy="5569626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7"/>
          <p:cNvSpPr/>
          <p:nvPr/>
        </p:nvSpPr>
        <p:spPr>
          <a:xfrm>
            <a:off x="1834775" y="2407125"/>
            <a:ext cx="2766900" cy="933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57"/>
          <p:cNvSpPr/>
          <p:nvPr/>
        </p:nvSpPr>
        <p:spPr>
          <a:xfrm>
            <a:off x="8423650" y="3429000"/>
            <a:ext cx="778200" cy="413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74975"/>
            <a:ext cx="9848325" cy="5602176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8"/>
          <p:cNvSpPr/>
          <p:nvPr/>
        </p:nvSpPr>
        <p:spPr>
          <a:xfrm>
            <a:off x="1817475" y="2113150"/>
            <a:ext cx="2386500" cy="916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82102" cy="56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9"/>
          <p:cNvSpPr txBox="1"/>
          <p:nvPr>
            <p:ph type="ctrTitle"/>
          </p:nvPr>
        </p:nvSpPr>
        <p:spPr>
          <a:xfrm>
            <a:off x="767408" y="2934451"/>
            <a:ext cx="98634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/>
              <a:t>5</a:t>
            </a:r>
            <a:r>
              <a:rPr lang="nl-BE"/>
              <a:t>. Over lokale beeldbanken voor erfgoed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852902" cy="562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52877" cy="5624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5" name="Google Shape;445;p61"/>
          <p:cNvCxnSpPr/>
          <p:nvPr/>
        </p:nvCxnSpPr>
        <p:spPr>
          <a:xfrm>
            <a:off x="4323575" y="4411425"/>
            <a:ext cx="34146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61"/>
          <p:cNvCxnSpPr/>
          <p:nvPr/>
        </p:nvCxnSpPr>
        <p:spPr>
          <a:xfrm>
            <a:off x="2940450" y="4656375"/>
            <a:ext cx="49563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61"/>
          <p:cNvCxnSpPr/>
          <p:nvPr/>
        </p:nvCxnSpPr>
        <p:spPr>
          <a:xfrm>
            <a:off x="4337975" y="5636075"/>
            <a:ext cx="38037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61"/>
          <p:cNvCxnSpPr/>
          <p:nvPr/>
        </p:nvCxnSpPr>
        <p:spPr>
          <a:xfrm>
            <a:off x="2969275" y="5852200"/>
            <a:ext cx="54462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61"/>
          <p:cNvCxnSpPr/>
          <p:nvPr/>
        </p:nvCxnSpPr>
        <p:spPr>
          <a:xfrm>
            <a:off x="3012500" y="6111525"/>
            <a:ext cx="46104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37675"/>
            <a:ext cx="9858150" cy="562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837148" cy="56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741425" cy="55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9200"/>
            <a:ext cx="9823826" cy="560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601825"/>
            <a:ext cx="9798948" cy="558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68000"/>
            <a:ext cx="9805051" cy="55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22300"/>
            <a:ext cx="9827302" cy="560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82102" cy="56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/>
          <p:nvPr/>
        </p:nvSpPr>
        <p:spPr>
          <a:xfrm>
            <a:off x="3902625" y="1351400"/>
            <a:ext cx="2930100" cy="1528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75" y="475200"/>
            <a:ext cx="9846298" cy="562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882076" cy="56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500" y="5089901"/>
            <a:ext cx="4966975" cy="6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0"/>
          <p:cNvSpPr/>
          <p:nvPr/>
        </p:nvSpPr>
        <p:spPr>
          <a:xfrm>
            <a:off x="6709350" y="5060100"/>
            <a:ext cx="5035200" cy="840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602239"/>
            <a:ext cx="9821450" cy="558688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1"/>
          <p:cNvSpPr/>
          <p:nvPr/>
        </p:nvSpPr>
        <p:spPr>
          <a:xfrm>
            <a:off x="4629100" y="4164600"/>
            <a:ext cx="1032000" cy="366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82076" cy="56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68000"/>
            <a:ext cx="9805051" cy="55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895777" cy="560987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4"/>
          <p:cNvSpPr/>
          <p:nvPr/>
        </p:nvSpPr>
        <p:spPr>
          <a:xfrm>
            <a:off x="5605850" y="5434375"/>
            <a:ext cx="3673800" cy="619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23975"/>
            <a:ext cx="9912100" cy="56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5"/>
          <p:cNvSpPr/>
          <p:nvPr/>
        </p:nvSpPr>
        <p:spPr>
          <a:xfrm>
            <a:off x="1442075" y="463775"/>
            <a:ext cx="3746100" cy="792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6"/>
          <p:cNvSpPr txBox="1"/>
          <p:nvPr>
            <p:ph type="ctrTitle"/>
          </p:nvPr>
        </p:nvSpPr>
        <p:spPr>
          <a:xfrm>
            <a:off x="767408" y="2934451"/>
            <a:ext cx="98634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/>
              <a:t>6. Uitdagingen m.b.t. beeldbanken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575" y="550475"/>
            <a:ext cx="9869348" cy="5594876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7"/>
          <p:cNvSpPr/>
          <p:nvPr/>
        </p:nvSpPr>
        <p:spPr>
          <a:xfrm>
            <a:off x="5533825" y="4483475"/>
            <a:ext cx="3169800" cy="417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871601" cy="559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78"/>
          <p:cNvSpPr/>
          <p:nvPr/>
        </p:nvSpPr>
        <p:spPr>
          <a:xfrm>
            <a:off x="1110700" y="1918925"/>
            <a:ext cx="3111900" cy="446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78"/>
          <p:cNvSpPr/>
          <p:nvPr/>
        </p:nvSpPr>
        <p:spPr>
          <a:xfrm>
            <a:off x="2868425" y="1270575"/>
            <a:ext cx="3832500" cy="403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68000"/>
            <a:ext cx="9878477" cy="56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/>
          <p:nvPr/>
        </p:nvSpPr>
        <p:spPr>
          <a:xfrm>
            <a:off x="3283750" y="4243625"/>
            <a:ext cx="2349000" cy="1844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5850" y="2032000"/>
            <a:ext cx="3968399" cy="243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" y="555625"/>
            <a:ext cx="9879301" cy="56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79"/>
          <p:cNvSpPr/>
          <p:nvPr/>
        </p:nvSpPr>
        <p:spPr>
          <a:xfrm>
            <a:off x="1067475" y="2966525"/>
            <a:ext cx="4639200" cy="648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500" y="430775"/>
            <a:ext cx="9984573" cy="56602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3" name="Google Shape;573;p80"/>
          <p:cNvCxnSpPr/>
          <p:nvPr/>
        </p:nvCxnSpPr>
        <p:spPr>
          <a:xfrm>
            <a:off x="6772875" y="2913050"/>
            <a:ext cx="18441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4" name="Google Shape;574;p80"/>
          <p:cNvCxnSpPr/>
          <p:nvPr/>
        </p:nvCxnSpPr>
        <p:spPr>
          <a:xfrm flipH="1" rot="10800000">
            <a:off x="5346525" y="3201225"/>
            <a:ext cx="2737500" cy="28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5" name="Google Shape;575;p80"/>
          <p:cNvCxnSpPr/>
          <p:nvPr/>
        </p:nvCxnSpPr>
        <p:spPr>
          <a:xfrm flipH="1" rot="10800000">
            <a:off x="2537050" y="3431750"/>
            <a:ext cx="6339300" cy="57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6" name="Google Shape;576;p80"/>
          <p:cNvCxnSpPr/>
          <p:nvPr/>
        </p:nvCxnSpPr>
        <p:spPr>
          <a:xfrm flipH="1" rot="10800000">
            <a:off x="2551450" y="3691075"/>
            <a:ext cx="2420400" cy="28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1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583" name="Google Shape;583;p81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584" name="Google Shape;58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014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845376" cy="56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82"/>
          <p:cNvSpPr/>
          <p:nvPr/>
        </p:nvSpPr>
        <p:spPr>
          <a:xfrm>
            <a:off x="2567525" y="4069650"/>
            <a:ext cx="6242700" cy="675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3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598" name="Google Shape;598;p83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599" name="Google Shape;59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1475" y="0"/>
            <a:ext cx="12014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888850" cy="560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5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612" name="Google Shape;612;p85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613" name="Google Shape;61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014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86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620" name="Google Shape;620;p86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621" name="Google Shape;62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014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86"/>
          <p:cNvSpPr/>
          <p:nvPr/>
        </p:nvSpPr>
        <p:spPr>
          <a:xfrm>
            <a:off x="6038075" y="1904525"/>
            <a:ext cx="1570500" cy="30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7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629" name="Google Shape;629;p87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630" name="Google Shape;63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014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87"/>
          <p:cNvSpPr/>
          <p:nvPr/>
        </p:nvSpPr>
        <p:spPr>
          <a:xfrm>
            <a:off x="851350" y="-54900"/>
            <a:ext cx="2867100" cy="610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8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638" name="Google Shape;638;p88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639" name="Google Shape;63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014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88"/>
          <p:cNvSpPr/>
          <p:nvPr/>
        </p:nvSpPr>
        <p:spPr>
          <a:xfrm>
            <a:off x="1240350" y="-98125"/>
            <a:ext cx="5085900" cy="590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/>
              <a:t>Digitalisering</a:t>
            </a: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3">
            <a:alphaModFix/>
          </a:blip>
          <a:srcRect b="0" l="0" r="0" t="15103"/>
          <a:stretch/>
        </p:blipFill>
        <p:spPr>
          <a:xfrm>
            <a:off x="762000" y="2090950"/>
            <a:ext cx="9364577" cy="41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/>
          <p:nvPr/>
        </p:nvSpPr>
        <p:spPr>
          <a:xfrm>
            <a:off x="5405575" y="4534100"/>
            <a:ext cx="1704900" cy="391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"/>
          <p:cNvSpPr/>
          <p:nvPr/>
        </p:nvSpPr>
        <p:spPr>
          <a:xfrm>
            <a:off x="7287000" y="4546750"/>
            <a:ext cx="2071800" cy="404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9"/>
          <p:cNvSpPr txBox="1"/>
          <p:nvPr>
            <p:ph type="ctrTitle"/>
          </p:nvPr>
        </p:nvSpPr>
        <p:spPr>
          <a:xfrm>
            <a:off x="767408" y="2934451"/>
            <a:ext cx="9863392" cy="565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 sz="3500"/>
              <a:t>7. </a:t>
            </a:r>
            <a:r>
              <a:rPr lang="nl-BE" sz="3500"/>
              <a:t>Alternatief voor een eigen beeldbank?</a:t>
            </a:r>
            <a:endParaRPr sz="35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805025" cy="559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85926" cy="56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91"/>
          <p:cNvSpPr/>
          <p:nvPr/>
        </p:nvSpPr>
        <p:spPr>
          <a:xfrm>
            <a:off x="1715800" y="4526700"/>
            <a:ext cx="4048500" cy="1123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91"/>
          <p:cNvSpPr/>
          <p:nvPr/>
        </p:nvSpPr>
        <p:spPr>
          <a:xfrm>
            <a:off x="6643200" y="3316450"/>
            <a:ext cx="3083100" cy="102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667" name="Google Shape;667;p92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668" name="Google Shape;66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821425" cy="559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675" name="Google Shape;675;p93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676" name="Google Shape;67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902474" cy="5637849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93"/>
          <p:cNvSpPr/>
          <p:nvPr/>
        </p:nvSpPr>
        <p:spPr>
          <a:xfrm>
            <a:off x="1456475" y="5319125"/>
            <a:ext cx="3457800" cy="835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300" y="555625"/>
            <a:ext cx="9920399" cy="565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25" y="555625"/>
            <a:ext cx="10132577" cy="577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725" y="587675"/>
            <a:ext cx="9964073" cy="56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7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702" name="Google Shape;702;p97"/>
          <p:cNvSpPr txBox="1"/>
          <p:nvPr>
            <p:ph idx="1" type="body"/>
          </p:nvPr>
        </p:nvSpPr>
        <p:spPr>
          <a:xfrm>
            <a:off x="766800" y="2034000"/>
            <a:ext cx="11145600" cy="3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19062" lvl="0" marL="27146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703" name="Google Shape;703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50" y="475200"/>
            <a:ext cx="9831900" cy="559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902500" cy="563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>
                <a:highlight>
                  <a:srgbClr val="FFFFFF"/>
                </a:highlight>
              </a:rPr>
              <a:t>Digitaal bewaren en beheren</a:t>
            </a:r>
            <a:endParaRPr/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3">
            <a:alphaModFix/>
          </a:blip>
          <a:srcRect b="7808" l="0" r="0" t="0"/>
          <a:stretch/>
        </p:blipFill>
        <p:spPr>
          <a:xfrm>
            <a:off x="762000" y="1808400"/>
            <a:ext cx="9364577" cy="45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649625"/>
            <a:ext cx="11147423" cy="39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902474" cy="5637849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100"/>
          <p:cNvSpPr/>
          <p:nvPr/>
        </p:nvSpPr>
        <p:spPr>
          <a:xfrm>
            <a:off x="7729800" y="1398500"/>
            <a:ext cx="2025900" cy="465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925473" cy="566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757972" cy="55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765228" cy="555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275" y="555625"/>
            <a:ext cx="9738824" cy="553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897098" cy="562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66475"/>
            <a:ext cx="9859302" cy="562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68" y="555625"/>
            <a:ext cx="9781606" cy="557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00" y="475200"/>
            <a:ext cx="9874002" cy="563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>
            <p:ph type="title"/>
          </p:nvPr>
        </p:nvSpPr>
        <p:spPr>
          <a:xfrm>
            <a:off x="766800" y="475200"/>
            <a:ext cx="111456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</a:pPr>
            <a:r>
              <a:rPr lang="nl-BE">
                <a:highlight>
                  <a:srgbClr val="FFFFFF"/>
                </a:highlight>
              </a:rPr>
              <a:t>Digitaal bewaren en beheren</a:t>
            </a:r>
            <a:endParaRPr/>
          </a:p>
        </p:txBody>
      </p:sp>
      <p:pic>
        <p:nvPicPr>
          <p:cNvPr id="220" name="Google Shape;220;p28"/>
          <p:cNvPicPr preferRelativeResize="0"/>
          <p:nvPr/>
        </p:nvPicPr>
        <p:blipFill rotWithShape="1">
          <a:blip r:embed="rId3">
            <a:alphaModFix/>
          </a:blip>
          <a:srcRect b="0" l="0" r="13755" t="0"/>
          <a:stretch/>
        </p:blipFill>
        <p:spPr>
          <a:xfrm>
            <a:off x="762000" y="1808400"/>
            <a:ext cx="9547049" cy="48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475200"/>
            <a:ext cx="9868452" cy="562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851126" cy="561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55625"/>
            <a:ext cx="9865651" cy="562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02775"/>
            <a:ext cx="9825603" cy="560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4" y="414225"/>
            <a:ext cx="9875052" cy="56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502775"/>
            <a:ext cx="9850998" cy="56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350" y="555625"/>
            <a:ext cx="9960627" cy="57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50" y="545650"/>
            <a:ext cx="9964375" cy="570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75" y="613538"/>
            <a:ext cx="9873398" cy="56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18"/>
          <p:cNvSpPr/>
          <p:nvPr>
            <p:ph idx="1" type="body"/>
          </p:nvPr>
        </p:nvSpPr>
        <p:spPr>
          <a:xfrm>
            <a:off x="4206000" y="1539000"/>
            <a:ext cx="3780000" cy="378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</a:pPr>
            <a:r>
              <a:rPr lang="nl-BE">
                <a:solidFill>
                  <a:schemeClr val="dk1"/>
                </a:solidFill>
              </a:rPr>
              <a:t>Zijn er nog </a:t>
            </a:r>
            <a:r>
              <a:rPr lang="nl-BE" sz="4600"/>
              <a:t>vragen?</a:t>
            </a:r>
            <a:endParaRPr sz="4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emoo Slidemaster">
  <a:themeElements>
    <a:clrScheme name="Meemoo">
      <a:dk1>
        <a:srgbClr val="000000"/>
      </a:dk1>
      <a:lt1>
        <a:srgbClr val="FFFFFF"/>
      </a:lt1>
      <a:dk2>
        <a:srgbClr val="505050"/>
      </a:dk2>
      <a:lt2>
        <a:srgbClr val="E6E6E6"/>
      </a:lt2>
      <a:accent1>
        <a:srgbClr val="00C8AA"/>
      </a:accent1>
      <a:accent2>
        <a:srgbClr val="82E678"/>
      </a:accent2>
      <a:accent3>
        <a:srgbClr val="009690"/>
      </a:accent3>
      <a:accent4>
        <a:srgbClr val="28A0C8"/>
      </a:accent4>
      <a:accent5>
        <a:srgbClr val="505050"/>
      </a:accent5>
      <a:accent6>
        <a:srgbClr val="96969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